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81" r:id="rId5"/>
    <p:sldId id="257" r:id="rId6"/>
    <p:sldId id="261" r:id="rId7"/>
    <p:sldId id="262" r:id="rId8"/>
    <p:sldId id="265" r:id="rId9"/>
    <p:sldId id="266" r:id="rId10"/>
    <p:sldId id="263" r:id="rId11"/>
    <p:sldId id="268" r:id="rId12"/>
    <p:sldId id="276" r:id="rId13"/>
    <p:sldId id="267" r:id="rId14"/>
    <p:sldId id="269" r:id="rId15"/>
    <p:sldId id="270" r:id="rId16"/>
    <p:sldId id="293" r:id="rId17"/>
    <p:sldId id="272" r:id="rId18"/>
    <p:sldId id="273" r:id="rId19"/>
    <p:sldId id="258" r:id="rId20"/>
    <p:sldId id="275" r:id="rId21"/>
    <p:sldId id="278" r:id="rId22"/>
    <p:sldId id="277" r:id="rId23"/>
    <p:sldId id="264" r:id="rId24"/>
    <p:sldId id="279" r:id="rId25"/>
    <p:sldId id="287" r:id="rId26"/>
    <p:sldId id="280" r:id="rId27"/>
    <p:sldId id="282" r:id="rId28"/>
    <p:sldId id="286" r:id="rId29"/>
    <p:sldId id="285" r:id="rId30"/>
    <p:sldId id="274" r:id="rId31"/>
    <p:sldId id="289" r:id="rId32"/>
    <p:sldId id="290" r:id="rId33"/>
    <p:sldId id="292" r:id="rId34"/>
    <p:sldId id="283" r:id="rId35"/>
    <p:sldId id="291" r:id="rId36"/>
    <p:sldId id="288" r:id="rId37"/>
    <p:sldId id="284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D8BF0-CA40-483E-80DA-913D17D10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B3F19B-C085-42B5-AFA7-4F602012A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5A28E7-FC4E-4225-9CFC-2EDBD093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3D092-D66A-47CC-A336-A7E3421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62419F-4E16-4814-9BE0-ADEBAD9E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70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D01F2-2B06-420C-A580-12D8BA45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9A5D50-484B-4794-AF04-92A9A40D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C9275C-54BF-4FD5-835A-3D1FA7E0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2F962B-E329-47F9-AA67-E9F86732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90631-97F2-4D6C-9A96-47AEDE50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77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889FC0-83BE-4E03-BA23-88006AC8E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371E37-28C0-470E-BA07-A45394DD3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2AB07B-BBF2-4FBE-9E6F-65A08B3D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D4FD0C-B6CA-46F9-9B0B-CB72C280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5D9640-7AA8-4557-9413-4F747545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61A35-2908-4624-82B5-F4ADBDA1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46DC97-5349-4B87-84AD-34E70B0F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4BB172-DC48-40E5-9496-9E1D8E5C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9EDBE1-4329-480E-BFFE-F9469999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FE35BD-1504-4B6E-BCED-AD97900E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20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81A3C-F594-450B-AE04-D38F8F42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8517EF-7994-418B-99E6-2276F015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DAEADC-42D6-4321-B7DF-9E627B09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7F3568-55AE-4C86-AEDF-8540E44B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BA3F62-E56E-41E1-92F9-4C97E18D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36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281B9-CE8F-4532-B773-5C41237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B231A-D457-45A3-B835-C32324B76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6E7669-A8E2-460C-9CF5-94334F0D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2FF98D-CE69-4782-925B-5649A534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15A526-5ED0-4FD9-9667-0888A027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DA3B35-A2F1-4963-86A4-5E66958D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6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061A2-EE14-476F-9B3D-86788185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79DFE-D549-42B5-BF0E-6144A7BA7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D4314D-619F-4546-A234-8D8538F1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BAF5DE-ACF3-4F48-886E-67A1EEE12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D68FAA-1C62-4DDD-A1A0-70D67CA56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94D0A33-E11C-4CFE-9FDE-FD926E3D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1C09301-7680-44A7-B9CE-AC21AB68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B1E3E3-71F6-485D-819F-7D41080B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0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C205F-C983-45AE-82A8-E6D48059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CA2CBC-FA4A-4CD3-8733-B9957DF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7632D5-34AC-4551-A04A-438131A6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05532-4815-4710-90E0-EC4C3730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3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057F63-0BAF-406E-89B0-05DBFD93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5C1E1F-C870-429F-A55B-0ACDDAD1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7C20C0-C6AC-43A6-8142-28C9BC2F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35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41D32-806A-4586-8CD5-8FA986E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D5CA2C-23EE-4C02-ADC2-606FA7A0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9D3074-9AEB-4936-AA02-B3031423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5E79B5-7114-4704-9A21-2186DC86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6A0240-901B-4446-864D-F121EA32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7F3CDE-CA84-4897-9008-6D144303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58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30D52-89FD-4D2F-A3AB-F1AADD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51F9DE-270B-4B54-811B-CCD500B64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7405AF-7BE6-42C0-9B2F-867D44668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6F26E1-247A-4326-9F9C-D20AAA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48C9FF-45FA-4439-8932-10539353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43904F-E7CE-45A0-8BDB-143144F7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6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92EA8E-2567-40BE-A3CC-7CB4C3AB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F2DFDC-8E3A-4536-9265-833DAA007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A9B32-6177-4D62-9EA7-4FF4EAA4B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420B-FFB9-44CE-A93E-B64E38A4780E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F9E8F9-6670-4741-916F-4C89B9402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150201-05DF-4223-9884-B9E261E9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D8F86-0DE4-46AF-B5D6-C86A81BB4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3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03B638-9EA0-4CD8-914D-31586E957FAC}"/>
              </a:ext>
            </a:extLst>
          </p:cNvPr>
          <p:cNvSpPr txBox="1"/>
          <p:nvPr/>
        </p:nvSpPr>
        <p:spPr>
          <a:xfrm>
            <a:off x="0" y="731520"/>
            <a:ext cx="12192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0" dirty="0">
                <a:latin typeface="Abadi Extra Light" panose="020B0204020104020204" pitchFamily="34" charset="0"/>
              </a:rPr>
              <a:t>Verkeersborden </a:t>
            </a:r>
          </a:p>
          <a:p>
            <a:pPr algn="ctr"/>
            <a:endParaRPr lang="nl-NL" sz="10000" dirty="0">
              <a:latin typeface="Abadi Extra Light" panose="020B0204020104020204" pitchFamily="34" charset="0"/>
            </a:endParaRPr>
          </a:p>
          <a:p>
            <a:pPr algn="ctr"/>
            <a:r>
              <a:rPr lang="nl-NL" sz="10000" dirty="0">
                <a:latin typeface="Abadi Extra Light" panose="020B0204020104020204" pitchFamily="34" charset="0"/>
              </a:rPr>
              <a:t>Bingo</a:t>
            </a:r>
          </a:p>
          <a:p>
            <a:pPr algn="ctr"/>
            <a:r>
              <a:rPr lang="nl-NL" sz="7500" dirty="0">
                <a:latin typeface="Abadi Extra Light" panose="020B0204020104020204" pitchFamily="34" charset="0"/>
              </a:rPr>
              <a:t>                     </a:t>
            </a:r>
            <a:r>
              <a:rPr lang="nl-NL" sz="7500">
                <a:latin typeface="Abadi Extra Light" panose="020B0204020104020204" pitchFamily="34" charset="0"/>
              </a:rPr>
              <a:t>Versie </a:t>
            </a:r>
            <a:r>
              <a:rPr lang="nl-NL" sz="7500" dirty="0">
                <a:latin typeface="Abadi Extra Light" panose="020B0204020104020204" pitchFamily="34" charset="0"/>
              </a:rPr>
              <a:t>3</a:t>
            </a:r>
            <a:r>
              <a:rPr lang="nl-NL" sz="7500">
                <a:latin typeface="Abadi Extra Light" panose="020B0204020104020204" pitchFamily="34" charset="0"/>
              </a:rPr>
              <a:t> </a:t>
            </a:r>
            <a:endParaRPr lang="nl-NL" sz="75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3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 RVV B6 Voorrangskruispunt Kopen? Bestel hier online!">
            <a:extLst>
              <a:ext uri="{FF2B5EF4-FFF2-40B4-BE49-F238E27FC236}">
                <a16:creationId xmlns:a16="http://schemas.microsoft.com/office/drawing/2014/main" id="{BEF8187C-14B5-422A-A693-058FD310F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44" y="1073784"/>
            <a:ext cx="4976496" cy="4976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91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 groep 4 | Oversteken | Oversteken bij het zebrapad | Junior Einstein">
            <a:extLst>
              <a:ext uri="{FF2B5EF4-FFF2-40B4-BE49-F238E27FC236}">
                <a16:creationId xmlns:a16="http://schemas.microsoft.com/office/drawing/2014/main" id="{7C253564-DD20-42A1-B23F-44A3AD7DF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63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26A941-EBB1-4A91-837A-35F74CE07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457" y="0"/>
            <a:ext cx="469722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90175A-333C-4997-86D1-5D8ABEDA4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80136"/>
              </p:ext>
            </p:extLst>
          </p:nvPr>
        </p:nvGraphicFramePr>
        <p:xfrm>
          <a:off x="3694457" y="0"/>
          <a:ext cx="4574899" cy="631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Bitmapafbeelding" r:id="rId3" imgW="1098800" imgH="1517728" progId="Paint.Picture">
                  <p:embed/>
                </p:oleObj>
              </mc:Choice>
              <mc:Fallback>
                <p:oleObj name="Bitmapafbeelding" r:id="rId3" imgW="1098800" imgH="15177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457" y="0"/>
                        <a:ext cx="4574899" cy="6311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23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FAD679-D688-4020-9F21-DCA064B916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94558" y="5116256"/>
            <a:ext cx="47505344" cy="4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31C03AD-458E-4539-930E-0FCC7743E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981559"/>
              </p:ext>
            </p:extLst>
          </p:nvPr>
        </p:nvGraphicFramePr>
        <p:xfrm>
          <a:off x="4494557" y="318658"/>
          <a:ext cx="3983521" cy="645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afbeelding" r:id="rId3" imgW="920960" imgH="1466925" progId="Paint.Picture">
                  <p:embed/>
                </p:oleObj>
              </mc:Choice>
              <mc:Fallback>
                <p:oleObj name="Bitmapafbeelding" r:id="rId3" imgW="920960" imgH="146692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557" y="318658"/>
                        <a:ext cx="3983521" cy="6457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75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4 ideeën over Je mag hier niet.... | verkeersborden, verkeersbord, savannah">
            <a:extLst>
              <a:ext uri="{FF2B5EF4-FFF2-40B4-BE49-F238E27FC236}">
                <a16:creationId xmlns:a16="http://schemas.microsoft.com/office/drawing/2014/main" id="{4F09DC29-5FCC-4921-89D4-163740B0E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40" y="760730"/>
            <a:ext cx="4970780" cy="497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5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570649-02BE-43CF-A06F-AA722CC34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4" y="441324"/>
            <a:ext cx="5771516" cy="577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48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F0EFA3-EB1E-4086-9AB9-4639E379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375" y="308526"/>
            <a:ext cx="55117537" cy="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3FB8D5-0B96-422D-AA10-AC8031B2E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854234"/>
              </p:ext>
            </p:extLst>
          </p:nvPr>
        </p:nvGraphicFramePr>
        <p:xfrm>
          <a:off x="3721375" y="308527"/>
          <a:ext cx="4140410" cy="636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Bitmapafbeelding" r:id="rId3" imgW="971600" imgH="1498677" progId="Paint.Picture">
                  <p:embed/>
                </p:oleObj>
              </mc:Choice>
              <mc:Fallback>
                <p:oleObj name="Bitmapafbeelding" r:id="rId3" imgW="971600" imgH="149867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375" y="308527"/>
                        <a:ext cx="4140410" cy="6360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12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03 - Voorrangskruispunt, je hebt voorrang - Officiële verkeersborden">
            <a:extLst>
              <a:ext uri="{FF2B5EF4-FFF2-40B4-BE49-F238E27FC236}">
                <a16:creationId xmlns:a16="http://schemas.microsoft.com/office/drawing/2014/main" id="{C088E836-EE7C-4877-B897-EE8D12B64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2" y="494664"/>
            <a:ext cx="5718176" cy="571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8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en-oefenen-uitleg-betekenis-borden-oefenen">
            <a:extLst>
              <a:ext uri="{FF2B5EF4-FFF2-40B4-BE49-F238E27FC236}">
                <a16:creationId xmlns:a16="http://schemas.microsoft.com/office/drawing/2014/main" id="{70F476E3-AD60-488C-B0EA-D00A69E8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01" y="1158743"/>
            <a:ext cx="3358198" cy="498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79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oordelingsgesprekken eenzijdig functioneringsgesprekken tweezijdig">
            <a:extLst>
              <a:ext uri="{FF2B5EF4-FFF2-40B4-BE49-F238E27FC236}">
                <a16:creationId xmlns:a16="http://schemas.microsoft.com/office/drawing/2014/main" id="{84C7AAF1-8637-47BC-B993-52CB40961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584200"/>
            <a:ext cx="4915536" cy="4915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71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 waarschuwing scherpe bocht naar rechts RVV J02 Kopen?">
            <a:extLst>
              <a:ext uri="{FF2B5EF4-FFF2-40B4-BE49-F238E27FC236}">
                <a16:creationId xmlns:a16="http://schemas.microsoft.com/office/drawing/2014/main" id="{EF4A7C2F-D085-4ACC-A858-1121FB9BE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340360"/>
            <a:ext cx="6079490" cy="607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66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33616B3-37D4-41E2-B2AE-D0E18E2BBA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36334" y="4007833"/>
            <a:ext cx="45182956" cy="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206372-1165-4B8A-A7FD-9E7AD6609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92373"/>
              </p:ext>
            </p:extLst>
          </p:nvPr>
        </p:nvGraphicFramePr>
        <p:xfrm>
          <a:off x="4136333" y="197930"/>
          <a:ext cx="5365476" cy="522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afbeelding" r:id="rId3" imgW="926984" imgH="895396" progId="Paint.Picture">
                  <p:embed/>
                </p:oleObj>
              </mc:Choice>
              <mc:Fallback>
                <p:oleObj name="Bitmapafbeelding" r:id="rId3" imgW="926984" imgH="89539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333" y="197930"/>
                        <a:ext cx="5365476" cy="5224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50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9997B4A-0699-4152-A436-3C34C3F46C5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85032" y="4977657"/>
            <a:ext cx="49278326" cy="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47C9818-D6E4-404A-9C21-3A0CEB2CA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87780"/>
              </p:ext>
            </p:extLst>
          </p:nvPr>
        </p:nvGraphicFramePr>
        <p:xfrm>
          <a:off x="4564545" y="159227"/>
          <a:ext cx="4132193" cy="669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Bitmapafbeelding" r:id="rId3" imgW="901746" imgH="1473016" progId="Paint.Picture">
                  <p:embed/>
                </p:oleObj>
              </mc:Choice>
              <mc:Fallback>
                <p:oleObj name="Bitmapafbeelding" r:id="rId3" imgW="901746" imgH="147301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545" y="159227"/>
                        <a:ext cx="4132193" cy="6698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74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 tegenligger heeft voorrang | Intermat">
            <a:extLst>
              <a:ext uri="{FF2B5EF4-FFF2-40B4-BE49-F238E27FC236}">
                <a16:creationId xmlns:a16="http://schemas.microsoft.com/office/drawing/2014/main" id="{9BCDE006-8D6B-4C6F-8C4F-51029F57A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294" y="643466"/>
            <a:ext cx="7403411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0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EDF3E6-784E-494E-AAFD-1D7C2705D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40" y="655320"/>
            <a:ext cx="4894580" cy="489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37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4 ideeën over Je mag hier niet.... | verkeersborden, verkeersbord, savannah">
            <a:extLst>
              <a:ext uri="{FF2B5EF4-FFF2-40B4-BE49-F238E27FC236}">
                <a16:creationId xmlns:a16="http://schemas.microsoft.com/office/drawing/2014/main" id="{E7D9A1C0-7009-4C5B-9139-B2E1CDEE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70" y="681990"/>
            <a:ext cx="5687060" cy="568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05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2596E98-BBE3-4DEF-BF02-D1E75367BB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91840" y="4348479"/>
            <a:ext cx="451452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CC0055-1213-43CF-9541-4FA47A5C3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86979"/>
              </p:ext>
            </p:extLst>
          </p:nvPr>
        </p:nvGraphicFramePr>
        <p:xfrm>
          <a:off x="3291840" y="864362"/>
          <a:ext cx="4937760" cy="477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afbeelding" r:id="rId3" imgW="863644" imgH="831893" progId="Paint.Picture">
                  <p:embed/>
                </p:oleObj>
              </mc:Choice>
              <mc:Fallback>
                <p:oleObj name="Bitmapafbeelding" r:id="rId3" imgW="863644" imgH="83189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840" y="864362"/>
                        <a:ext cx="4937760" cy="4773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69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jk hier is huizen Keyanna en kevin | Verkeersborden, Vervoer, Kinderen  buiten spelen">
            <a:extLst>
              <a:ext uri="{FF2B5EF4-FFF2-40B4-BE49-F238E27FC236}">
                <a16:creationId xmlns:a16="http://schemas.microsoft.com/office/drawing/2014/main" id="{BB785DE2-D181-4CE7-AB08-BD8BF4054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418" y="643466"/>
            <a:ext cx="8485163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45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83C7DF-E00C-4B36-9080-6C0CCCDB8B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31924" y="4559818"/>
            <a:ext cx="50146736" cy="6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BFE0766-824C-4E19-B8D3-B884D7301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932364"/>
              </p:ext>
            </p:extLst>
          </p:nvPr>
        </p:nvGraphicFramePr>
        <p:xfrm>
          <a:off x="3631923" y="349497"/>
          <a:ext cx="5432563" cy="558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afbeelding" r:id="rId3" imgW="863644" imgH="888889" progId="Paint.Picture">
                  <p:embed/>
                </p:oleObj>
              </mc:Choice>
              <mc:Fallback>
                <p:oleObj name="Bitmapafbeelding" r:id="rId3" imgW="863644" imgH="88888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923" y="349497"/>
                        <a:ext cx="5432563" cy="5589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05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 waarschuwing slecht wegdek RVV J01 Kopen?">
            <a:extLst>
              <a:ext uri="{FF2B5EF4-FFF2-40B4-BE49-F238E27FC236}">
                <a16:creationId xmlns:a16="http://schemas.microsoft.com/office/drawing/2014/main" id="{F94AC593-D1EF-4145-B509-122A305E6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30" y="248920"/>
            <a:ext cx="6211570" cy="621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81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 Voorrangskruispunt, zijweg links (B04) - aluminium - DOR |  bol.com">
            <a:extLst>
              <a:ext uri="{FF2B5EF4-FFF2-40B4-BE49-F238E27FC236}">
                <a16:creationId xmlns:a16="http://schemas.microsoft.com/office/drawing/2014/main" id="{479D197F-7F1A-45A9-BE04-25B2399DB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757554"/>
            <a:ext cx="5766160" cy="508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72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CF8BB0-E9AD-470D-9090-A91476C12A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42639" y="4387362"/>
            <a:ext cx="43682790" cy="5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02B846-47C8-4923-9877-2975C5571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28479"/>
              </p:ext>
            </p:extLst>
          </p:nvPr>
        </p:nvGraphicFramePr>
        <p:xfrm>
          <a:off x="3342640" y="509954"/>
          <a:ext cx="5323840" cy="539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afbeelding" r:id="rId3" imgW="952549" imgH="965079" progId="Paint.Picture">
                  <p:embed/>
                </p:oleObj>
              </mc:Choice>
              <mc:Fallback>
                <p:oleObj name="Bitmapafbeelding" r:id="rId3" imgW="952549" imgH="96507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640" y="509954"/>
                        <a:ext cx="5323840" cy="5392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77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J08 - Vooraanduiding gevaarlijk kruispunt - Officiële verkeersborden">
            <a:extLst>
              <a:ext uri="{FF2B5EF4-FFF2-40B4-BE49-F238E27FC236}">
                <a16:creationId xmlns:a16="http://schemas.microsoft.com/office/drawing/2014/main" id="{38A267C5-3E59-4539-88C9-6BD434742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40" y="391160"/>
            <a:ext cx="5171440" cy="517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44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E6EDA0-389A-4D3E-8D2A-BD034238A1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40182" y="4221462"/>
            <a:ext cx="45723426" cy="6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873609-6F87-4685-8D9A-F1CB3CDE3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7286"/>
              </p:ext>
            </p:extLst>
          </p:nvPr>
        </p:nvGraphicFramePr>
        <p:xfrm>
          <a:off x="3440182" y="14753"/>
          <a:ext cx="5524914" cy="576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afbeelding" r:id="rId3" imgW="914447" imgH="946032" progId="Paint.Picture">
                  <p:embed/>
                </p:oleObj>
              </mc:Choice>
              <mc:Fallback>
                <p:oleObj name="Bitmapafbeelding" r:id="rId3" imgW="914447" imgH="94603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82" y="14753"/>
                        <a:ext cx="5524914" cy="576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779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13A3F9-D3AD-4A42-B959-60447D03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701" y="278295"/>
            <a:ext cx="44018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EBD9AE3-CF2C-44E8-A213-2602FCDEE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30604"/>
              </p:ext>
            </p:extLst>
          </p:nvPr>
        </p:nvGraphicFramePr>
        <p:xfrm>
          <a:off x="4375702" y="278295"/>
          <a:ext cx="3943350" cy="589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afbeelding" r:id="rId3" imgW="882695" imgH="1301817" progId="Paint.Picture">
                  <p:embed/>
                </p:oleObj>
              </mc:Choice>
              <mc:Fallback>
                <p:oleObj name="Bitmapafbeelding" r:id="rId3" imgW="882695" imgH="130181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702" y="278295"/>
                        <a:ext cx="3943350" cy="5892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914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6AA1CB9-DBBC-4FC9-91A9-35F0AAD7896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82190" y="4673383"/>
            <a:ext cx="47250380" cy="5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83BD9B-285F-44CD-92DE-895C32125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85334"/>
              </p:ext>
            </p:extLst>
          </p:nvPr>
        </p:nvGraphicFramePr>
        <p:xfrm>
          <a:off x="3282190" y="442210"/>
          <a:ext cx="5881688" cy="570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afbeelding" r:id="rId3" imgW="1009880" imgH="971600" progId="Paint.Picture">
                  <p:embed/>
                </p:oleObj>
              </mc:Choice>
              <mc:Fallback>
                <p:oleObj name="Bitmapafbeelding" r:id="rId3" imgW="1009880" imgH="9716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190" y="442210"/>
                        <a:ext cx="5881688" cy="5709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78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ulderbeschikking eenrichtingsstraat (bord C3)">
            <a:extLst>
              <a:ext uri="{FF2B5EF4-FFF2-40B4-BE49-F238E27FC236}">
                <a16:creationId xmlns:a16="http://schemas.microsoft.com/office/drawing/2014/main" id="{9CB840F5-3A42-401F-9DA1-10D754976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4" y="756920"/>
            <a:ext cx="5620386" cy="5620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165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9F3A10-27BA-4CA8-BC22-6FB749CD1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915" y="272497"/>
            <a:ext cx="63339645" cy="5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1028A88-E43C-4E98-9CA1-3A3271A8A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61744"/>
              </p:ext>
            </p:extLst>
          </p:nvPr>
        </p:nvGraphicFramePr>
        <p:xfrm>
          <a:off x="3537915" y="272497"/>
          <a:ext cx="4214607" cy="623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Bitmapafbeelding" r:id="rId3" imgW="882695" imgH="1301817" progId="Paint.Picture">
                  <p:embed/>
                </p:oleObj>
              </mc:Choice>
              <mc:Fallback>
                <p:oleObj name="Bitmapafbeelding" r:id="rId3" imgW="882695" imgH="130181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915" y="272497"/>
                        <a:ext cx="4214607" cy="6230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05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Oversteken | VVN Verkeersexamen">
            <a:extLst>
              <a:ext uri="{FF2B5EF4-FFF2-40B4-BE49-F238E27FC236}">
                <a16:creationId xmlns:a16="http://schemas.microsoft.com/office/drawing/2014/main" id="{A0D0D681-4903-4E08-A55E-92C17467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58" y="253134"/>
            <a:ext cx="6552883" cy="660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94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: verbodsborden (je mag niet...) Flashcards | Quizlet">
            <a:extLst>
              <a:ext uri="{FF2B5EF4-FFF2-40B4-BE49-F238E27FC236}">
                <a16:creationId xmlns:a16="http://schemas.microsoft.com/office/drawing/2014/main" id="{E87242D4-07C8-4476-82B9-C56C85FE2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0" y="690599"/>
            <a:ext cx="5132070" cy="4987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26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79CB600-5489-4DDD-8231-27FC0646C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9104"/>
            <a:ext cx="6085840" cy="5338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82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erkeersborden Auto Theorie Boek Verkeersborden B">
            <a:extLst>
              <a:ext uri="{FF2B5EF4-FFF2-40B4-BE49-F238E27FC236}">
                <a16:creationId xmlns:a16="http://schemas.microsoft.com/office/drawing/2014/main" id="{F274911B-E2C4-4AF3-BA1B-8E741103F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627" y="643466"/>
            <a:ext cx="8192745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31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genkomen van andere weggebruikers in het verkeer.">
            <a:extLst>
              <a:ext uri="{FF2B5EF4-FFF2-40B4-BE49-F238E27FC236}">
                <a16:creationId xmlns:a16="http://schemas.microsoft.com/office/drawing/2014/main" id="{008AE066-0AAF-47E9-A50C-1FAB4816A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64" y="706120"/>
            <a:ext cx="5118736" cy="511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32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sborden Auto Theorie Boek Verkeersborden B">
            <a:extLst>
              <a:ext uri="{FF2B5EF4-FFF2-40B4-BE49-F238E27FC236}">
                <a16:creationId xmlns:a16="http://schemas.microsoft.com/office/drawing/2014/main" id="{1610C24C-49CD-4936-8E12-BF5A09818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627" y="643466"/>
            <a:ext cx="8192745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09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keer Pas op ... borden Flashcards | Quizlet">
            <a:extLst>
              <a:ext uri="{FF2B5EF4-FFF2-40B4-BE49-F238E27FC236}">
                <a16:creationId xmlns:a16="http://schemas.microsoft.com/office/drawing/2014/main" id="{D9D447E0-2A3E-4F13-BBB9-EA23B4F0E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80" y="760307"/>
            <a:ext cx="6062980" cy="505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20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282ABC-36A1-49D4-B088-A7270067F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02920"/>
            <a:ext cx="5214620" cy="52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6780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Breedbeeld</PresentationFormat>
  <Paragraphs>4</Paragraphs>
  <Slides>37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Abadi Extra Light</vt:lpstr>
      <vt:lpstr>Arial</vt:lpstr>
      <vt:lpstr>Calibri</vt:lpstr>
      <vt:lpstr>Calibri Light</vt:lpstr>
      <vt:lpstr>Kantoorthema</vt:lpstr>
      <vt:lpstr>Bitmapafbeelding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Dominique Ketelaar</dc:creator>
  <cp:lastModifiedBy>Dominique Ketelaar</cp:lastModifiedBy>
  <cp:revision>3</cp:revision>
  <dcterms:created xsi:type="dcterms:W3CDTF">2022-03-01T20:09:58Z</dcterms:created>
  <dcterms:modified xsi:type="dcterms:W3CDTF">2022-03-01T20:31:18Z</dcterms:modified>
</cp:coreProperties>
</file>