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ondrina Solid" charset="1" panose="00000500000000000000"/>
      <p:regular r:id="rId14"/>
    </p:embeddedFont>
    <p:embeddedFont>
      <p:font typeface="Londrina Solid Thin" charset="1" panose="00000300000000000000"/>
      <p:regular r:id="rId15"/>
    </p:embeddedFont>
    <p:embeddedFont>
      <p:font typeface="Londrina Solid Light" charset="1" panose="00000400000000000000"/>
      <p:regular r:id="rId16"/>
    </p:embeddedFont>
    <p:embeddedFont>
      <p:font typeface="Londrina Solid Heavy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media/image43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51.png" Type="http://schemas.openxmlformats.org/officeDocument/2006/relationships/image"/><Relationship Id="rId8" Target="../media/image5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2" Target="../media/image53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3.png" Type="http://schemas.openxmlformats.org/officeDocument/2006/relationships/image"/><Relationship Id="rId6" Target="../media/image54.png" Type="http://schemas.openxmlformats.org/officeDocument/2006/relationships/image"/><Relationship Id="rId7" Target="../media/image55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68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457183">
            <a:off x="-2753849" y="-3600021"/>
            <a:ext cx="14911468" cy="8910748"/>
          </a:xfrm>
          <a:custGeom>
            <a:avLst/>
            <a:gdLst/>
            <a:ahLst/>
            <a:cxnLst/>
            <a:rect r="r" b="b" t="t" l="l"/>
            <a:pathLst>
              <a:path h="8910748" w="14911468">
                <a:moveTo>
                  <a:pt x="0" y="0"/>
                </a:moveTo>
                <a:lnTo>
                  <a:pt x="14911468" y="0"/>
                </a:lnTo>
                <a:lnTo>
                  <a:pt x="14911468" y="8910748"/>
                </a:lnTo>
                <a:lnTo>
                  <a:pt x="0" y="8910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8661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520246">
            <a:off x="4666891" y="-6252838"/>
            <a:ext cx="14911468" cy="10573587"/>
          </a:xfrm>
          <a:custGeom>
            <a:avLst/>
            <a:gdLst/>
            <a:ahLst/>
            <a:cxnLst/>
            <a:rect r="r" b="b" t="t" l="l"/>
            <a:pathLst>
              <a:path h="10573587" w="14911468">
                <a:moveTo>
                  <a:pt x="0" y="0"/>
                </a:moveTo>
                <a:lnTo>
                  <a:pt x="14911468" y="0"/>
                </a:lnTo>
                <a:lnTo>
                  <a:pt x="14911468" y="10573587"/>
                </a:lnTo>
                <a:lnTo>
                  <a:pt x="0" y="10573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26395" y="0"/>
            <a:ext cx="9435210" cy="9258300"/>
          </a:xfrm>
          <a:custGeom>
            <a:avLst/>
            <a:gdLst/>
            <a:ahLst/>
            <a:cxnLst/>
            <a:rect r="r" b="b" t="t" l="l"/>
            <a:pathLst>
              <a:path h="9258300" w="9435210">
                <a:moveTo>
                  <a:pt x="0" y="0"/>
                </a:moveTo>
                <a:lnTo>
                  <a:pt x="9435210" y="0"/>
                </a:lnTo>
                <a:lnTo>
                  <a:pt x="943521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177797" y="6391330"/>
            <a:ext cx="21140473" cy="4994437"/>
          </a:xfrm>
          <a:custGeom>
            <a:avLst/>
            <a:gdLst/>
            <a:ahLst/>
            <a:cxnLst/>
            <a:rect r="r" b="b" t="t" l="l"/>
            <a:pathLst>
              <a:path h="4994437" w="21140473">
                <a:moveTo>
                  <a:pt x="0" y="0"/>
                </a:moveTo>
                <a:lnTo>
                  <a:pt x="21140473" y="0"/>
                </a:lnTo>
                <a:lnTo>
                  <a:pt x="21140473" y="4994437"/>
                </a:lnTo>
                <a:lnTo>
                  <a:pt x="0" y="4994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53044" y="7789782"/>
            <a:ext cx="15229123" cy="3121989"/>
          </a:xfrm>
          <a:custGeom>
            <a:avLst/>
            <a:gdLst/>
            <a:ahLst/>
            <a:cxnLst/>
            <a:rect r="r" b="b" t="t" l="l"/>
            <a:pathLst>
              <a:path h="3121989" w="15229123">
                <a:moveTo>
                  <a:pt x="0" y="0"/>
                </a:moveTo>
                <a:lnTo>
                  <a:pt x="15229123" y="0"/>
                </a:lnTo>
                <a:lnTo>
                  <a:pt x="15229123" y="3121989"/>
                </a:lnTo>
                <a:lnTo>
                  <a:pt x="0" y="3121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8816" b="-5997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874524" y="2465193"/>
            <a:ext cx="11965887" cy="9468008"/>
          </a:xfrm>
          <a:custGeom>
            <a:avLst/>
            <a:gdLst/>
            <a:ahLst/>
            <a:cxnLst/>
            <a:rect r="r" b="b" t="t" l="l"/>
            <a:pathLst>
              <a:path h="9468008" w="11965887">
                <a:moveTo>
                  <a:pt x="0" y="0"/>
                </a:moveTo>
                <a:lnTo>
                  <a:pt x="11965886" y="0"/>
                </a:lnTo>
                <a:lnTo>
                  <a:pt x="11965886" y="9468007"/>
                </a:lnTo>
                <a:lnTo>
                  <a:pt x="0" y="9468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1172356" y="763947"/>
            <a:ext cx="12173889" cy="10530414"/>
          </a:xfrm>
          <a:custGeom>
            <a:avLst/>
            <a:gdLst/>
            <a:ahLst/>
            <a:cxnLst/>
            <a:rect r="r" b="b" t="t" l="l"/>
            <a:pathLst>
              <a:path h="10530414" w="12173889">
                <a:moveTo>
                  <a:pt x="12173888" y="0"/>
                </a:moveTo>
                <a:lnTo>
                  <a:pt x="0" y="0"/>
                </a:lnTo>
                <a:lnTo>
                  <a:pt x="0" y="10530413"/>
                </a:lnTo>
                <a:lnTo>
                  <a:pt x="12173888" y="10530413"/>
                </a:lnTo>
                <a:lnTo>
                  <a:pt x="1217388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433599" y="2927665"/>
            <a:ext cx="5917681" cy="3101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8"/>
              </a:lnSpc>
            </a:pPr>
            <a:r>
              <a:rPr lang="en-US" sz="12141">
                <a:solidFill>
                  <a:srgbClr val="1E022B"/>
                </a:solidFill>
                <a:latin typeface="Londrina Solid Heavy"/>
              </a:rPr>
              <a:t>ZOU JE     LIEVER .....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987706" y="2100758"/>
            <a:ext cx="2045999" cy="1353792"/>
          </a:xfrm>
          <a:custGeom>
            <a:avLst/>
            <a:gdLst/>
            <a:ahLst/>
            <a:cxnLst/>
            <a:rect r="r" b="b" t="t" l="l"/>
            <a:pathLst>
              <a:path h="1353792" w="2045999">
                <a:moveTo>
                  <a:pt x="0" y="0"/>
                </a:moveTo>
                <a:lnTo>
                  <a:pt x="2045999" y="0"/>
                </a:lnTo>
                <a:lnTo>
                  <a:pt x="2045999" y="1353792"/>
                </a:lnTo>
                <a:lnTo>
                  <a:pt x="0" y="13537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941515" y="2196641"/>
            <a:ext cx="920090" cy="537103"/>
          </a:xfrm>
          <a:custGeom>
            <a:avLst/>
            <a:gdLst/>
            <a:ahLst/>
            <a:cxnLst/>
            <a:rect r="r" b="b" t="t" l="l"/>
            <a:pathLst>
              <a:path h="537103" w="920090">
                <a:moveTo>
                  <a:pt x="0" y="0"/>
                </a:moveTo>
                <a:lnTo>
                  <a:pt x="920090" y="0"/>
                </a:lnTo>
                <a:lnTo>
                  <a:pt x="920090" y="537103"/>
                </a:lnTo>
                <a:lnTo>
                  <a:pt x="0" y="5371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824686" y="6029154"/>
            <a:ext cx="902568" cy="529507"/>
          </a:xfrm>
          <a:custGeom>
            <a:avLst/>
            <a:gdLst/>
            <a:ahLst/>
            <a:cxnLst/>
            <a:rect r="r" b="b" t="t" l="l"/>
            <a:pathLst>
              <a:path h="529507" w="902568">
                <a:moveTo>
                  <a:pt x="0" y="0"/>
                </a:moveTo>
                <a:lnTo>
                  <a:pt x="902568" y="0"/>
                </a:lnTo>
                <a:lnTo>
                  <a:pt x="902568" y="529506"/>
                </a:lnTo>
                <a:lnTo>
                  <a:pt x="0" y="5295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66987" y="829434"/>
            <a:ext cx="2251767" cy="1094922"/>
          </a:xfrm>
          <a:custGeom>
            <a:avLst/>
            <a:gdLst/>
            <a:ahLst/>
            <a:cxnLst/>
            <a:rect r="r" b="b" t="t" l="l"/>
            <a:pathLst>
              <a:path h="1094922" w="2251767">
                <a:moveTo>
                  <a:pt x="0" y="0"/>
                </a:moveTo>
                <a:lnTo>
                  <a:pt x="2251767" y="0"/>
                </a:lnTo>
                <a:lnTo>
                  <a:pt x="2251767" y="1094922"/>
                </a:lnTo>
                <a:lnTo>
                  <a:pt x="0" y="10949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411858" y="1725090"/>
            <a:ext cx="8881115" cy="9096114"/>
          </a:xfrm>
          <a:custGeom>
            <a:avLst/>
            <a:gdLst/>
            <a:ahLst/>
            <a:cxnLst/>
            <a:rect r="r" b="b" t="t" l="l"/>
            <a:pathLst>
              <a:path h="9096114" w="8881115">
                <a:moveTo>
                  <a:pt x="0" y="0"/>
                </a:moveTo>
                <a:lnTo>
                  <a:pt x="8881116" y="0"/>
                </a:lnTo>
                <a:lnTo>
                  <a:pt x="8881116" y="9096115"/>
                </a:lnTo>
                <a:lnTo>
                  <a:pt x="0" y="9096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831556" y="7412342"/>
            <a:ext cx="15654766" cy="3691916"/>
          </a:xfrm>
          <a:custGeom>
            <a:avLst/>
            <a:gdLst/>
            <a:ahLst/>
            <a:cxnLst/>
            <a:rect r="r" b="b" t="t" l="l"/>
            <a:pathLst>
              <a:path h="3691916" w="15654766">
                <a:moveTo>
                  <a:pt x="15654766" y="0"/>
                </a:moveTo>
                <a:lnTo>
                  <a:pt x="0" y="0"/>
                </a:lnTo>
                <a:lnTo>
                  <a:pt x="0" y="3691916"/>
                </a:lnTo>
                <a:lnTo>
                  <a:pt x="15654766" y="3691916"/>
                </a:lnTo>
                <a:lnTo>
                  <a:pt x="156547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58822">
            <a:off x="2850800" y="8691072"/>
            <a:ext cx="757078" cy="750454"/>
          </a:xfrm>
          <a:custGeom>
            <a:avLst/>
            <a:gdLst/>
            <a:ahLst/>
            <a:cxnLst/>
            <a:rect r="r" b="b" t="t" l="l"/>
            <a:pathLst>
              <a:path h="750454" w="757078">
                <a:moveTo>
                  <a:pt x="0" y="0"/>
                </a:moveTo>
                <a:lnTo>
                  <a:pt x="757078" y="0"/>
                </a:lnTo>
                <a:lnTo>
                  <a:pt x="757078" y="750453"/>
                </a:lnTo>
                <a:lnTo>
                  <a:pt x="0" y="7504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14912" y="1223415"/>
            <a:ext cx="6658176" cy="39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3140">
                <a:solidFill>
                  <a:srgbClr val="FFFFFF"/>
                </a:solidFill>
                <a:latin typeface="Glacial Indifference Bold"/>
              </a:rPr>
              <a:t>ZOU JE LIEVER....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59495"/>
            <a:ext cx="16159788" cy="6108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Londrina Solid"/>
              </a:rPr>
              <a:t>Om middernacht over een kerkhof lopen </a:t>
            </a:r>
          </a:p>
          <a:p>
            <a:pPr algn="ctr">
              <a:lnSpc>
                <a:spcPts val="7999"/>
              </a:lnSpc>
            </a:pPr>
          </a:p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Londrina Solid"/>
              </a:rPr>
              <a:t>of </a:t>
            </a:r>
          </a:p>
          <a:p>
            <a:pPr algn="ctr">
              <a:lnSpc>
                <a:spcPts val="7999"/>
              </a:lnSpc>
            </a:pPr>
          </a:p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Londrina Solid"/>
              </a:rPr>
              <a:t>de nacht doorbrengen in een spookachtig, verlaten huis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9064" y="7557612"/>
            <a:ext cx="19760277" cy="5458776"/>
          </a:xfrm>
          <a:custGeom>
            <a:avLst/>
            <a:gdLst/>
            <a:ahLst/>
            <a:cxnLst/>
            <a:rect r="r" b="b" t="t" l="l"/>
            <a:pathLst>
              <a:path h="5458776" w="19760277">
                <a:moveTo>
                  <a:pt x="0" y="0"/>
                </a:moveTo>
                <a:lnTo>
                  <a:pt x="19760276" y="0"/>
                </a:lnTo>
                <a:lnTo>
                  <a:pt x="19760276" y="5458776"/>
                </a:lnTo>
                <a:lnTo>
                  <a:pt x="0" y="5458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004917" y="1028700"/>
            <a:ext cx="8009834" cy="9888684"/>
          </a:xfrm>
          <a:custGeom>
            <a:avLst/>
            <a:gdLst/>
            <a:ahLst/>
            <a:cxnLst/>
            <a:rect r="r" b="b" t="t" l="l"/>
            <a:pathLst>
              <a:path h="9888684" w="8009834">
                <a:moveTo>
                  <a:pt x="0" y="0"/>
                </a:moveTo>
                <a:lnTo>
                  <a:pt x="8009834" y="0"/>
                </a:lnTo>
                <a:lnTo>
                  <a:pt x="8009834" y="9888684"/>
                </a:lnTo>
                <a:lnTo>
                  <a:pt x="0" y="98886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663108" y="1028700"/>
            <a:ext cx="5888104" cy="9577485"/>
          </a:xfrm>
          <a:custGeom>
            <a:avLst/>
            <a:gdLst/>
            <a:ahLst/>
            <a:cxnLst/>
            <a:rect r="r" b="b" t="t" l="l"/>
            <a:pathLst>
              <a:path h="9577485" w="5888104">
                <a:moveTo>
                  <a:pt x="0" y="0"/>
                </a:moveTo>
                <a:lnTo>
                  <a:pt x="5888104" y="0"/>
                </a:lnTo>
                <a:lnTo>
                  <a:pt x="5888104" y="9577485"/>
                </a:lnTo>
                <a:lnTo>
                  <a:pt x="0" y="95774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00594">
            <a:off x="1233987" y="7812187"/>
            <a:ext cx="3160309" cy="2638858"/>
          </a:xfrm>
          <a:custGeom>
            <a:avLst/>
            <a:gdLst/>
            <a:ahLst/>
            <a:cxnLst/>
            <a:rect r="r" b="b" t="t" l="l"/>
            <a:pathLst>
              <a:path h="2638858" w="3160309">
                <a:moveTo>
                  <a:pt x="0" y="0"/>
                </a:moveTo>
                <a:lnTo>
                  <a:pt x="3160309" y="0"/>
                </a:lnTo>
                <a:lnTo>
                  <a:pt x="3160309" y="2638858"/>
                </a:lnTo>
                <a:lnTo>
                  <a:pt x="0" y="26388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14912" y="1223415"/>
            <a:ext cx="6658176" cy="39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3140">
                <a:solidFill>
                  <a:srgbClr val="FFFFFF"/>
                </a:solidFill>
                <a:latin typeface="Glacial Indifference Bold"/>
              </a:rPr>
              <a:t>ZOU JE LIEVER.....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24333" y="2882839"/>
            <a:ext cx="14039333" cy="3579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Een vampier ontmoeten</a:t>
            </a: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of </a:t>
            </a: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een weerwolf ontmoeten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12868" y="7702165"/>
            <a:ext cx="18713736" cy="5169670"/>
          </a:xfrm>
          <a:custGeom>
            <a:avLst/>
            <a:gdLst/>
            <a:ahLst/>
            <a:cxnLst/>
            <a:rect r="r" b="b" t="t" l="l"/>
            <a:pathLst>
              <a:path h="5169670" w="18713736">
                <a:moveTo>
                  <a:pt x="18713736" y="0"/>
                </a:moveTo>
                <a:lnTo>
                  <a:pt x="0" y="0"/>
                </a:lnTo>
                <a:lnTo>
                  <a:pt x="0" y="5169670"/>
                </a:lnTo>
                <a:lnTo>
                  <a:pt x="18713736" y="5169670"/>
                </a:lnTo>
                <a:lnTo>
                  <a:pt x="187137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93417" y="1650754"/>
            <a:ext cx="6731765" cy="9081639"/>
          </a:xfrm>
          <a:custGeom>
            <a:avLst/>
            <a:gdLst/>
            <a:ahLst/>
            <a:cxnLst/>
            <a:rect r="r" b="b" t="t" l="l"/>
            <a:pathLst>
              <a:path h="9081639" w="6731765">
                <a:moveTo>
                  <a:pt x="0" y="0"/>
                </a:moveTo>
                <a:lnTo>
                  <a:pt x="6731766" y="0"/>
                </a:lnTo>
                <a:lnTo>
                  <a:pt x="6731766" y="9081639"/>
                </a:lnTo>
                <a:lnTo>
                  <a:pt x="0" y="9081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05679" y="4244266"/>
            <a:ext cx="4468758" cy="5014034"/>
          </a:xfrm>
          <a:custGeom>
            <a:avLst/>
            <a:gdLst/>
            <a:ahLst/>
            <a:cxnLst/>
            <a:rect r="r" b="b" t="t" l="l"/>
            <a:pathLst>
              <a:path h="5014034" w="4468758">
                <a:moveTo>
                  <a:pt x="0" y="0"/>
                </a:moveTo>
                <a:lnTo>
                  <a:pt x="4468758" y="0"/>
                </a:lnTo>
                <a:lnTo>
                  <a:pt x="4468758" y="5014034"/>
                </a:lnTo>
                <a:lnTo>
                  <a:pt x="0" y="50140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14912" y="1223415"/>
            <a:ext cx="6658176" cy="39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3140">
                <a:solidFill>
                  <a:srgbClr val="FFFFFF"/>
                </a:solidFill>
                <a:latin typeface="Glacial Indifference Bold"/>
              </a:rPr>
              <a:t>ZOU JE LIEVER.......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94426" y="2735591"/>
            <a:ext cx="12099147" cy="5922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Een griezelverhaal lezen</a:t>
            </a:r>
          </a:p>
          <a:p>
            <a:pPr algn="ctr">
              <a:lnSpc>
                <a:spcPts val="9299"/>
              </a:lnSpc>
            </a:pP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of </a:t>
            </a:r>
          </a:p>
          <a:p>
            <a:pPr algn="ctr">
              <a:lnSpc>
                <a:spcPts val="9299"/>
              </a:lnSpc>
            </a:pP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Een griezelfilm kijken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14459" y="3406304"/>
            <a:ext cx="7309556" cy="7506605"/>
          </a:xfrm>
          <a:custGeom>
            <a:avLst/>
            <a:gdLst/>
            <a:ahLst/>
            <a:cxnLst/>
            <a:rect r="r" b="b" t="t" l="l"/>
            <a:pathLst>
              <a:path h="7506605" w="7309556">
                <a:moveTo>
                  <a:pt x="0" y="0"/>
                </a:moveTo>
                <a:lnTo>
                  <a:pt x="7309557" y="0"/>
                </a:lnTo>
                <a:lnTo>
                  <a:pt x="7309557" y="7506604"/>
                </a:lnTo>
                <a:lnTo>
                  <a:pt x="0" y="7506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39812" y="8044740"/>
            <a:ext cx="7315200" cy="2868168"/>
          </a:xfrm>
          <a:custGeom>
            <a:avLst/>
            <a:gdLst/>
            <a:ahLst/>
            <a:cxnLst/>
            <a:rect r="r" b="b" t="t" l="l"/>
            <a:pathLst>
              <a:path h="2868168" w="7315200">
                <a:moveTo>
                  <a:pt x="0" y="0"/>
                </a:moveTo>
                <a:lnTo>
                  <a:pt x="7315200" y="0"/>
                </a:lnTo>
                <a:lnTo>
                  <a:pt x="7315200" y="2868168"/>
                </a:lnTo>
                <a:lnTo>
                  <a:pt x="0" y="28681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69442" y="8174736"/>
            <a:ext cx="7600770" cy="2251728"/>
          </a:xfrm>
          <a:custGeom>
            <a:avLst/>
            <a:gdLst/>
            <a:ahLst/>
            <a:cxnLst/>
            <a:rect r="r" b="b" t="t" l="l"/>
            <a:pathLst>
              <a:path h="2251728" w="7600770">
                <a:moveTo>
                  <a:pt x="0" y="0"/>
                </a:moveTo>
                <a:lnTo>
                  <a:pt x="7600770" y="0"/>
                </a:lnTo>
                <a:lnTo>
                  <a:pt x="7600770" y="2251728"/>
                </a:lnTo>
                <a:lnTo>
                  <a:pt x="0" y="22517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14912" y="1223415"/>
            <a:ext cx="6658176" cy="39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3140">
                <a:solidFill>
                  <a:srgbClr val="FFFFFF"/>
                </a:solidFill>
                <a:latin typeface="Glacial Indifference Bold"/>
              </a:rPr>
              <a:t>ZOU JE LIEVER....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4394" y="2263450"/>
            <a:ext cx="17923606" cy="5099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Londrina Solid"/>
              </a:rPr>
              <a:t>Een kostuum hebben dat echt geweldig is, maar ook erg ongemakkelijk</a:t>
            </a:r>
          </a:p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Londrina Solid"/>
              </a:rPr>
              <a:t>of </a:t>
            </a:r>
          </a:p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FFFF"/>
                </a:solidFill>
                <a:latin typeface="Londrina Solid"/>
              </a:rPr>
              <a:t>Een kostuum hebben dat niet echt bijzonder is, maar wel erg comfortabel om te dragen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784021" y="8196756"/>
            <a:ext cx="16455365" cy="4545794"/>
          </a:xfrm>
          <a:custGeom>
            <a:avLst/>
            <a:gdLst/>
            <a:ahLst/>
            <a:cxnLst/>
            <a:rect r="r" b="b" t="t" l="l"/>
            <a:pathLst>
              <a:path h="4545794" w="16455365">
                <a:moveTo>
                  <a:pt x="16455365" y="0"/>
                </a:moveTo>
                <a:lnTo>
                  <a:pt x="0" y="0"/>
                </a:lnTo>
                <a:lnTo>
                  <a:pt x="0" y="4545795"/>
                </a:lnTo>
                <a:lnTo>
                  <a:pt x="16455365" y="4545795"/>
                </a:lnTo>
                <a:lnTo>
                  <a:pt x="164553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23964" y="8046947"/>
            <a:ext cx="3161771" cy="2422707"/>
          </a:xfrm>
          <a:custGeom>
            <a:avLst/>
            <a:gdLst/>
            <a:ahLst/>
            <a:cxnLst/>
            <a:rect r="r" b="b" t="t" l="l"/>
            <a:pathLst>
              <a:path h="2422707" w="3161771">
                <a:moveTo>
                  <a:pt x="0" y="0"/>
                </a:moveTo>
                <a:lnTo>
                  <a:pt x="3161770" y="0"/>
                </a:lnTo>
                <a:lnTo>
                  <a:pt x="3161770" y="2422706"/>
                </a:lnTo>
                <a:lnTo>
                  <a:pt x="0" y="2422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28665" y="2722509"/>
            <a:ext cx="5712442" cy="8031553"/>
          </a:xfrm>
          <a:custGeom>
            <a:avLst/>
            <a:gdLst/>
            <a:ahLst/>
            <a:cxnLst/>
            <a:rect r="r" b="b" t="t" l="l"/>
            <a:pathLst>
              <a:path h="8031553" w="5712442">
                <a:moveTo>
                  <a:pt x="0" y="0"/>
                </a:moveTo>
                <a:lnTo>
                  <a:pt x="5712442" y="0"/>
                </a:lnTo>
                <a:lnTo>
                  <a:pt x="5712442" y="8031553"/>
                </a:lnTo>
                <a:lnTo>
                  <a:pt x="0" y="80315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14912" y="1223415"/>
            <a:ext cx="6658176" cy="39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3140">
                <a:solidFill>
                  <a:srgbClr val="FFFFFF"/>
                </a:solidFill>
                <a:latin typeface="Glacial Indifference Bold"/>
              </a:rPr>
              <a:t>ZOU JE LIEVER.....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2124313"/>
            <a:ext cx="17259300" cy="5922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Naar een geweldig Halloweenfeest gaan, waar je niemand kent </a:t>
            </a: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of </a:t>
            </a: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Naar een saai Halloweenfeest gaan, waar je bijna iedereen kent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1951850" y="-227015"/>
            <a:ext cx="5961100" cy="9772296"/>
          </a:xfrm>
          <a:custGeom>
            <a:avLst/>
            <a:gdLst/>
            <a:ahLst/>
            <a:cxnLst/>
            <a:rect r="r" b="b" t="t" l="l"/>
            <a:pathLst>
              <a:path h="9772296" w="5961100">
                <a:moveTo>
                  <a:pt x="0" y="0"/>
                </a:moveTo>
                <a:lnTo>
                  <a:pt x="5961100" y="0"/>
                </a:lnTo>
                <a:lnTo>
                  <a:pt x="5961100" y="9772296"/>
                </a:lnTo>
                <a:lnTo>
                  <a:pt x="0" y="9772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666" r="0" b="-13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02266" y="5143500"/>
            <a:ext cx="3751001" cy="3852119"/>
          </a:xfrm>
          <a:custGeom>
            <a:avLst/>
            <a:gdLst/>
            <a:ahLst/>
            <a:cxnLst/>
            <a:rect r="r" b="b" t="t" l="l"/>
            <a:pathLst>
              <a:path h="3852119" w="3751001">
                <a:moveTo>
                  <a:pt x="0" y="0"/>
                </a:moveTo>
                <a:lnTo>
                  <a:pt x="3751000" y="0"/>
                </a:lnTo>
                <a:lnTo>
                  <a:pt x="3751000" y="3852119"/>
                </a:lnTo>
                <a:lnTo>
                  <a:pt x="0" y="385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77902" y="7650420"/>
            <a:ext cx="19243804" cy="4538330"/>
          </a:xfrm>
          <a:custGeom>
            <a:avLst/>
            <a:gdLst/>
            <a:ahLst/>
            <a:cxnLst/>
            <a:rect r="r" b="b" t="t" l="l"/>
            <a:pathLst>
              <a:path h="4538330" w="19243804">
                <a:moveTo>
                  <a:pt x="0" y="0"/>
                </a:moveTo>
                <a:lnTo>
                  <a:pt x="19243804" y="0"/>
                </a:lnTo>
                <a:lnTo>
                  <a:pt x="19243804" y="4538331"/>
                </a:lnTo>
                <a:lnTo>
                  <a:pt x="0" y="45383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03057" y="6172200"/>
            <a:ext cx="2906078" cy="4114800"/>
          </a:xfrm>
          <a:custGeom>
            <a:avLst/>
            <a:gdLst/>
            <a:ahLst/>
            <a:cxnLst/>
            <a:rect r="r" b="b" t="t" l="l"/>
            <a:pathLst>
              <a:path h="4114800" w="2906078">
                <a:moveTo>
                  <a:pt x="0" y="0"/>
                </a:moveTo>
                <a:lnTo>
                  <a:pt x="2906077" y="0"/>
                </a:lnTo>
                <a:lnTo>
                  <a:pt x="29060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14912" y="1223415"/>
            <a:ext cx="6658176" cy="39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3140">
                <a:solidFill>
                  <a:srgbClr val="FFFFFF"/>
                </a:solidFill>
                <a:latin typeface="Glacial Indifference Bold"/>
              </a:rPr>
              <a:t>ZOU JE LIEVER.....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849" y="2853696"/>
            <a:ext cx="18042303" cy="4751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Al je Halloween-snoep opeten </a:t>
            </a: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of </a:t>
            </a:r>
          </a:p>
          <a:p>
            <a:pPr algn="ctr">
              <a:lnSpc>
                <a:spcPts val="9299"/>
              </a:lnSpc>
            </a:pPr>
            <a:r>
              <a:rPr lang="en-US" sz="9299">
                <a:solidFill>
                  <a:srgbClr val="FFFFFF"/>
                </a:solidFill>
                <a:latin typeface="Londrina Solid"/>
              </a:rPr>
              <a:t>Al je Halloween-snoep ruilen voor 10 euro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360987" y="7640062"/>
            <a:ext cx="19086664" cy="5272691"/>
          </a:xfrm>
          <a:custGeom>
            <a:avLst/>
            <a:gdLst/>
            <a:ahLst/>
            <a:cxnLst/>
            <a:rect r="r" b="b" t="t" l="l"/>
            <a:pathLst>
              <a:path h="5272691" w="19086664">
                <a:moveTo>
                  <a:pt x="19086664" y="0"/>
                </a:moveTo>
                <a:lnTo>
                  <a:pt x="0" y="0"/>
                </a:lnTo>
                <a:lnTo>
                  <a:pt x="0" y="5272691"/>
                </a:lnTo>
                <a:lnTo>
                  <a:pt x="19086664" y="5272691"/>
                </a:lnTo>
                <a:lnTo>
                  <a:pt x="190866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26395" y="0"/>
            <a:ext cx="9435210" cy="9258300"/>
          </a:xfrm>
          <a:custGeom>
            <a:avLst/>
            <a:gdLst/>
            <a:ahLst/>
            <a:cxnLst/>
            <a:rect r="r" b="b" t="t" l="l"/>
            <a:pathLst>
              <a:path h="9258300" w="9435210">
                <a:moveTo>
                  <a:pt x="0" y="0"/>
                </a:moveTo>
                <a:lnTo>
                  <a:pt x="9435210" y="0"/>
                </a:lnTo>
                <a:lnTo>
                  <a:pt x="943521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48193" y="-622256"/>
            <a:ext cx="8547733" cy="11531512"/>
          </a:xfrm>
          <a:custGeom>
            <a:avLst/>
            <a:gdLst/>
            <a:ahLst/>
            <a:cxnLst/>
            <a:rect r="r" b="b" t="t" l="l"/>
            <a:pathLst>
              <a:path h="11531512" w="8547733">
                <a:moveTo>
                  <a:pt x="0" y="0"/>
                </a:moveTo>
                <a:lnTo>
                  <a:pt x="8547733" y="0"/>
                </a:lnTo>
                <a:lnTo>
                  <a:pt x="8547733" y="11531512"/>
                </a:lnTo>
                <a:lnTo>
                  <a:pt x="0" y="11531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50405" y="3734977"/>
            <a:ext cx="5987189" cy="1716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28"/>
              </a:lnSpc>
            </a:pPr>
            <a:r>
              <a:rPr lang="en-US" sz="12828">
                <a:solidFill>
                  <a:srgbClr val="1E032B"/>
                </a:solidFill>
                <a:latin typeface="Londrina Solid Heavy"/>
              </a:rPr>
              <a:t>THE END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1982381" y="-513996"/>
            <a:ext cx="5961100" cy="9772296"/>
          </a:xfrm>
          <a:custGeom>
            <a:avLst/>
            <a:gdLst/>
            <a:ahLst/>
            <a:cxnLst/>
            <a:rect r="r" b="b" t="t" l="l"/>
            <a:pathLst>
              <a:path h="9772296" w="5961100">
                <a:moveTo>
                  <a:pt x="0" y="0"/>
                </a:moveTo>
                <a:lnTo>
                  <a:pt x="5961101" y="0"/>
                </a:lnTo>
                <a:lnTo>
                  <a:pt x="5961101" y="9772296"/>
                </a:lnTo>
                <a:lnTo>
                  <a:pt x="0" y="9772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513664" y="468377"/>
            <a:ext cx="1834529" cy="1985958"/>
          </a:xfrm>
          <a:custGeom>
            <a:avLst/>
            <a:gdLst/>
            <a:ahLst/>
            <a:cxnLst/>
            <a:rect r="r" b="b" t="t" l="l"/>
            <a:pathLst>
              <a:path h="1985958" w="1834529">
                <a:moveTo>
                  <a:pt x="0" y="0"/>
                </a:moveTo>
                <a:lnTo>
                  <a:pt x="1834529" y="0"/>
                </a:lnTo>
                <a:lnTo>
                  <a:pt x="1834529" y="1985958"/>
                </a:lnTo>
                <a:lnTo>
                  <a:pt x="0" y="1985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DAFwxnxE5_I</dc:identifier>
  <dcterms:modified xsi:type="dcterms:W3CDTF">2011-08-01T06:04:30Z</dcterms:modified>
  <cp:revision>1</cp:revision>
  <dc:title>Zou je liever ..... Halloween </dc:title>
</cp:coreProperties>
</file>