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fe Savers" charset="1" panose="03050602040302000004"/>
      <p:regular r:id="rId10"/>
    </p:embeddedFont>
    <p:embeddedFont>
      <p:font typeface="Life Savers Bold" charset="1" panose="03050602040302000004"/>
      <p:regular r:id="rId11"/>
    </p:embeddedFont>
    <p:embeddedFont>
      <p:font typeface="Le Petit Cochon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png" Type="http://schemas.openxmlformats.org/officeDocument/2006/relationships/image"/><Relationship Id="rId5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5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52931" y="2524143"/>
            <a:ext cx="6568834" cy="2812282"/>
          </a:xfrm>
          <a:custGeom>
            <a:avLst/>
            <a:gdLst/>
            <a:ahLst/>
            <a:cxnLst/>
            <a:rect r="r" b="b" t="t" l="l"/>
            <a:pathLst>
              <a:path h="2812282" w="6568834">
                <a:moveTo>
                  <a:pt x="0" y="0"/>
                </a:moveTo>
                <a:lnTo>
                  <a:pt x="6568835" y="0"/>
                </a:lnTo>
                <a:lnTo>
                  <a:pt x="6568835" y="2812282"/>
                </a:lnTo>
                <a:lnTo>
                  <a:pt x="0" y="2812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806839" y="2055024"/>
            <a:ext cx="2422679" cy="938237"/>
          </a:xfrm>
          <a:custGeom>
            <a:avLst/>
            <a:gdLst/>
            <a:ahLst/>
            <a:cxnLst/>
            <a:rect r="r" b="b" t="t" l="l"/>
            <a:pathLst>
              <a:path h="938237" w="2422679">
                <a:moveTo>
                  <a:pt x="0" y="0"/>
                </a:moveTo>
                <a:lnTo>
                  <a:pt x="2422679" y="0"/>
                </a:lnTo>
                <a:lnTo>
                  <a:pt x="2422679" y="938238"/>
                </a:lnTo>
                <a:lnTo>
                  <a:pt x="0" y="938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0100" y="1138428"/>
            <a:ext cx="17321220" cy="8314186"/>
          </a:xfrm>
          <a:custGeom>
            <a:avLst/>
            <a:gdLst/>
            <a:ahLst/>
            <a:cxnLst/>
            <a:rect r="r" b="b" t="t" l="l"/>
            <a:pathLst>
              <a:path h="8314186" w="17321220">
                <a:moveTo>
                  <a:pt x="0" y="0"/>
                </a:moveTo>
                <a:lnTo>
                  <a:pt x="17321220" y="0"/>
                </a:lnTo>
                <a:lnTo>
                  <a:pt x="17321220" y="8314186"/>
                </a:lnTo>
                <a:lnTo>
                  <a:pt x="0" y="8314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03146" y="1976348"/>
            <a:ext cx="2647953" cy="1095591"/>
          </a:xfrm>
          <a:custGeom>
            <a:avLst/>
            <a:gdLst/>
            <a:ahLst/>
            <a:cxnLst/>
            <a:rect r="r" b="b" t="t" l="l"/>
            <a:pathLst>
              <a:path h="1095591" w="2647953">
                <a:moveTo>
                  <a:pt x="0" y="0"/>
                </a:moveTo>
                <a:lnTo>
                  <a:pt x="2647954" y="0"/>
                </a:lnTo>
                <a:lnTo>
                  <a:pt x="2647954" y="1095590"/>
                </a:lnTo>
                <a:lnTo>
                  <a:pt x="0" y="10955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6829" y="6364296"/>
            <a:ext cx="16221071" cy="2125882"/>
          </a:xfrm>
          <a:custGeom>
            <a:avLst/>
            <a:gdLst/>
            <a:ahLst/>
            <a:cxnLst/>
            <a:rect r="r" b="b" t="t" l="l"/>
            <a:pathLst>
              <a:path h="2125882" w="16221071">
                <a:moveTo>
                  <a:pt x="0" y="0"/>
                </a:moveTo>
                <a:lnTo>
                  <a:pt x="16221071" y="0"/>
                </a:lnTo>
                <a:lnTo>
                  <a:pt x="16221071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89" t="-714" r="0" b="-866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55497" y="4009487"/>
            <a:ext cx="15403803" cy="2074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39"/>
              </a:lnSpc>
            </a:pPr>
            <a:r>
              <a:rPr lang="en-US" sz="17949">
                <a:solidFill>
                  <a:srgbClr val="213D0D"/>
                </a:solidFill>
                <a:latin typeface="Le Petit Cochon"/>
              </a:rPr>
              <a:t>GROEI MINDSET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24281"/>
            <a:ext cx="4477920" cy="7868549"/>
          </a:xfrm>
          <a:custGeom>
            <a:avLst/>
            <a:gdLst/>
            <a:ahLst/>
            <a:cxnLst/>
            <a:rect r="r" b="b" t="t" l="l"/>
            <a:pathLst>
              <a:path h="7868549" w="4477920">
                <a:moveTo>
                  <a:pt x="0" y="0"/>
                </a:moveTo>
                <a:lnTo>
                  <a:pt x="4477920" y="0"/>
                </a:lnTo>
                <a:lnTo>
                  <a:pt x="4477920" y="7868548"/>
                </a:lnTo>
                <a:lnTo>
                  <a:pt x="0" y="7868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708134" cy="2125882"/>
          </a:xfrm>
          <a:custGeom>
            <a:avLst/>
            <a:gdLst/>
            <a:ahLst/>
            <a:cxnLst/>
            <a:rect r="r" b="b" t="t" l="l"/>
            <a:pathLst>
              <a:path h="2125882" w="15708134">
                <a:moveTo>
                  <a:pt x="0" y="0"/>
                </a:moveTo>
                <a:lnTo>
                  <a:pt x="15708134" y="0"/>
                </a:lnTo>
                <a:lnTo>
                  <a:pt x="15708134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15" t="0" r="-181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77920" y="2197211"/>
            <a:ext cx="13178259" cy="13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11836">
                <a:solidFill>
                  <a:srgbClr val="34571A"/>
                </a:solidFill>
                <a:latin typeface="Le Petit Cochon"/>
              </a:rPr>
              <a:t>WAT IS JE MINDSET?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1209" y="3812667"/>
            <a:ext cx="11311680" cy="2671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Je mindset is de manier waarop je denkt over je eigen intelligentie en of je denkt dat je intelligentie kan veranderen. </a:t>
            </a:r>
          </a:p>
          <a:p>
            <a:pPr algn="ctr">
              <a:lnSpc>
                <a:spcPts val="4212"/>
              </a:lnSpc>
            </a:pPr>
          </a:p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Er zijn twee (drie)  verschillende soorten mindsets.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CA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874619" y="1759061"/>
            <a:ext cx="7285828" cy="6470539"/>
          </a:xfrm>
          <a:custGeom>
            <a:avLst/>
            <a:gdLst/>
            <a:ahLst/>
            <a:cxnLst/>
            <a:rect r="r" b="b" t="t" l="l"/>
            <a:pathLst>
              <a:path h="6470539" w="7285828">
                <a:moveTo>
                  <a:pt x="0" y="0"/>
                </a:moveTo>
                <a:lnTo>
                  <a:pt x="7285828" y="0"/>
                </a:lnTo>
                <a:lnTo>
                  <a:pt x="7285828" y="6470539"/>
                </a:lnTo>
                <a:lnTo>
                  <a:pt x="0" y="6470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344" r="0" b="-334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708134" cy="2125882"/>
          </a:xfrm>
          <a:custGeom>
            <a:avLst/>
            <a:gdLst/>
            <a:ahLst/>
            <a:cxnLst/>
            <a:rect r="r" b="b" t="t" l="l"/>
            <a:pathLst>
              <a:path h="2125882" w="15708134">
                <a:moveTo>
                  <a:pt x="0" y="0"/>
                </a:moveTo>
                <a:lnTo>
                  <a:pt x="15708134" y="0"/>
                </a:lnTo>
                <a:lnTo>
                  <a:pt x="15708134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15" t="0" r="-181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77920" y="2197211"/>
            <a:ext cx="13178259" cy="13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11836">
                <a:solidFill>
                  <a:srgbClr val="34571A"/>
                </a:solidFill>
                <a:latin typeface="Le Petit Cochon"/>
              </a:rPr>
              <a:t> VASTE MINDSET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1209" y="4346067"/>
            <a:ext cx="11311680" cy="160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Mensen met een vaste mindset denken dat ze (bijna) alles al weten en dat hun intelligentie vanaf hun geboorte vast staat. Ze kunnen hierin niet meer groeien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CA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874619" y="1759061"/>
            <a:ext cx="7285828" cy="6470539"/>
          </a:xfrm>
          <a:custGeom>
            <a:avLst/>
            <a:gdLst/>
            <a:ahLst/>
            <a:cxnLst/>
            <a:rect r="r" b="b" t="t" l="l"/>
            <a:pathLst>
              <a:path h="6470539" w="7285828">
                <a:moveTo>
                  <a:pt x="0" y="0"/>
                </a:moveTo>
                <a:lnTo>
                  <a:pt x="7285828" y="0"/>
                </a:lnTo>
                <a:lnTo>
                  <a:pt x="7285828" y="6470539"/>
                </a:lnTo>
                <a:lnTo>
                  <a:pt x="0" y="6470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344" r="0" b="-334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708134" cy="2125882"/>
          </a:xfrm>
          <a:custGeom>
            <a:avLst/>
            <a:gdLst/>
            <a:ahLst/>
            <a:cxnLst/>
            <a:rect r="r" b="b" t="t" l="l"/>
            <a:pathLst>
              <a:path h="2125882" w="15708134">
                <a:moveTo>
                  <a:pt x="0" y="0"/>
                </a:moveTo>
                <a:lnTo>
                  <a:pt x="15708134" y="0"/>
                </a:lnTo>
                <a:lnTo>
                  <a:pt x="15708134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15" t="0" r="-181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77920" y="2197211"/>
            <a:ext cx="13178259" cy="13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11836">
                <a:solidFill>
                  <a:srgbClr val="34571A"/>
                </a:solidFill>
                <a:latin typeface="Le Petit Cochon"/>
              </a:rPr>
              <a:t>WAT DENK JE?</a:t>
            </a:r>
          </a:p>
        </p:txBody>
      </p:sp>
      <p:sp>
        <p:nvSpPr>
          <p:cNvPr name="TextBox 6" id="6"/>
          <p:cNvSpPr txBox="true"/>
          <p:nvPr/>
        </p:nvSpPr>
        <p:spPr>
          <a:xfrm rot="-827499">
            <a:off x="3981934" y="4359099"/>
            <a:ext cx="11311680" cy="791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1"/>
              </a:lnSpc>
            </a:pPr>
            <a:r>
              <a:rPr lang="en-US" sz="5300">
                <a:solidFill>
                  <a:srgbClr val="000000"/>
                </a:solidFill>
                <a:latin typeface="Life Savers"/>
              </a:rPr>
              <a:t>Het gaat mij nooit lukken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58896" y="5196594"/>
            <a:ext cx="11311680" cy="791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1"/>
              </a:lnSpc>
            </a:pPr>
            <a:r>
              <a:rPr lang="en-US" sz="5300">
                <a:solidFill>
                  <a:srgbClr val="000000"/>
                </a:solidFill>
                <a:latin typeface="Life Savers"/>
              </a:rPr>
              <a:t>Ik geloof niet in mezelf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11209" y="6286909"/>
            <a:ext cx="11311680" cy="42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900">
                <a:solidFill>
                  <a:srgbClr val="000000"/>
                </a:solidFill>
                <a:latin typeface="Life Savers"/>
              </a:rPr>
              <a:t>Als het te moeilijk wordt, geef ik op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48421" y="3359714"/>
            <a:ext cx="11311680" cy="42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900">
                <a:solidFill>
                  <a:srgbClr val="000000"/>
                </a:solidFill>
                <a:latin typeface="Life Savers"/>
              </a:rPr>
              <a:t>Oefenen heeft geen zin, er verandert niks aan mij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38934" y="4722876"/>
            <a:ext cx="11311680" cy="42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900">
                <a:solidFill>
                  <a:srgbClr val="000000"/>
                </a:solidFill>
                <a:latin typeface="Life Savers"/>
              </a:rPr>
              <a:t>Nieuwe dingen leer ik liever niet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24281"/>
            <a:ext cx="4477920" cy="7868549"/>
          </a:xfrm>
          <a:custGeom>
            <a:avLst/>
            <a:gdLst/>
            <a:ahLst/>
            <a:cxnLst/>
            <a:rect r="r" b="b" t="t" l="l"/>
            <a:pathLst>
              <a:path h="7868549" w="4477920">
                <a:moveTo>
                  <a:pt x="0" y="0"/>
                </a:moveTo>
                <a:lnTo>
                  <a:pt x="4477920" y="0"/>
                </a:lnTo>
                <a:lnTo>
                  <a:pt x="4477920" y="7868548"/>
                </a:lnTo>
                <a:lnTo>
                  <a:pt x="0" y="7868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992471" cy="2125882"/>
          </a:xfrm>
          <a:custGeom>
            <a:avLst/>
            <a:gdLst/>
            <a:ahLst/>
            <a:cxnLst/>
            <a:rect r="r" b="b" t="t" l="l"/>
            <a:pathLst>
              <a:path h="2125882" w="15992471">
                <a:moveTo>
                  <a:pt x="0" y="0"/>
                </a:moveTo>
                <a:lnTo>
                  <a:pt x="15992471" y="0"/>
                </a:lnTo>
                <a:lnTo>
                  <a:pt x="15992471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89" t="0" r="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793636" y="2504169"/>
            <a:ext cx="11032739" cy="13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11836">
                <a:solidFill>
                  <a:srgbClr val="34571A"/>
                </a:solidFill>
                <a:latin typeface="Le Petit Cochon"/>
              </a:rPr>
              <a:t>GEMIXTE MINDSET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1209" y="4346067"/>
            <a:ext cx="11311680" cy="160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Bijna iedereen heeft de gemixte mindset. De ene keer heeft de groei mindset de overhand en de andere keer de vaste mindset.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5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36568" y="2066019"/>
            <a:ext cx="6647777" cy="6163581"/>
          </a:xfrm>
          <a:custGeom>
            <a:avLst/>
            <a:gdLst/>
            <a:ahLst/>
            <a:cxnLst/>
            <a:rect r="r" b="b" t="t" l="l"/>
            <a:pathLst>
              <a:path h="6163581" w="6647777">
                <a:moveTo>
                  <a:pt x="0" y="0"/>
                </a:moveTo>
                <a:lnTo>
                  <a:pt x="6647777" y="0"/>
                </a:lnTo>
                <a:lnTo>
                  <a:pt x="6647777" y="6163581"/>
                </a:lnTo>
                <a:lnTo>
                  <a:pt x="0" y="616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96" r="0" b="-109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708134" cy="2125882"/>
          </a:xfrm>
          <a:custGeom>
            <a:avLst/>
            <a:gdLst/>
            <a:ahLst/>
            <a:cxnLst/>
            <a:rect r="r" b="b" t="t" l="l"/>
            <a:pathLst>
              <a:path h="2125882" w="15708134">
                <a:moveTo>
                  <a:pt x="0" y="0"/>
                </a:moveTo>
                <a:lnTo>
                  <a:pt x="15708134" y="0"/>
                </a:lnTo>
                <a:lnTo>
                  <a:pt x="15708134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15" t="0" r="-181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58780" y="2504169"/>
            <a:ext cx="11032739" cy="13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11836">
                <a:solidFill>
                  <a:srgbClr val="34571A"/>
                </a:solidFill>
                <a:latin typeface="Le Petit Cochon"/>
              </a:rPr>
              <a:t>GROEI MINDSET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1209" y="4346067"/>
            <a:ext cx="11311680" cy="160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Mensen met een groei mindset denken dat hun intelligentie kan groeien door het aangaan van uitdagingen en worden blij van het maken van fouten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5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36568" y="2066019"/>
            <a:ext cx="6647777" cy="6163581"/>
          </a:xfrm>
          <a:custGeom>
            <a:avLst/>
            <a:gdLst/>
            <a:ahLst/>
            <a:cxnLst/>
            <a:rect r="r" b="b" t="t" l="l"/>
            <a:pathLst>
              <a:path h="6163581" w="6647777">
                <a:moveTo>
                  <a:pt x="0" y="0"/>
                </a:moveTo>
                <a:lnTo>
                  <a:pt x="6647777" y="0"/>
                </a:lnTo>
                <a:lnTo>
                  <a:pt x="6647777" y="6163581"/>
                </a:lnTo>
                <a:lnTo>
                  <a:pt x="0" y="616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96" r="0" b="-109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708134" cy="2125882"/>
          </a:xfrm>
          <a:custGeom>
            <a:avLst/>
            <a:gdLst/>
            <a:ahLst/>
            <a:cxnLst/>
            <a:rect r="r" b="b" t="t" l="l"/>
            <a:pathLst>
              <a:path h="2125882" w="15708134">
                <a:moveTo>
                  <a:pt x="0" y="0"/>
                </a:moveTo>
                <a:lnTo>
                  <a:pt x="15708134" y="0"/>
                </a:lnTo>
                <a:lnTo>
                  <a:pt x="15708134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15" t="0" r="-181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58780" y="2504169"/>
            <a:ext cx="11032739" cy="13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11836">
                <a:solidFill>
                  <a:srgbClr val="34571A"/>
                </a:solidFill>
                <a:latin typeface="Le Petit Cochon"/>
              </a:rPr>
              <a:t>WAT DENK JE?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99433" y="4707945"/>
            <a:ext cx="11311680" cy="8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3"/>
              </a:lnSpc>
            </a:pPr>
            <a:r>
              <a:rPr lang="en-US" sz="5900">
                <a:solidFill>
                  <a:srgbClr val="000000"/>
                </a:solidFill>
                <a:latin typeface="Life Savers"/>
              </a:rPr>
              <a:t>Ik geef niet op!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67170" y="3559421"/>
            <a:ext cx="11311680" cy="62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4"/>
              </a:lnSpc>
            </a:pPr>
            <a:r>
              <a:rPr lang="en-US" sz="4200">
                <a:solidFill>
                  <a:srgbClr val="000000"/>
                </a:solidFill>
                <a:latin typeface="Life Savers"/>
              </a:rPr>
              <a:t>Van fouten kan ik veel leren </a:t>
            </a:r>
          </a:p>
        </p:txBody>
      </p:sp>
      <p:sp>
        <p:nvSpPr>
          <p:cNvPr name="TextBox 8" id="8"/>
          <p:cNvSpPr txBox="true"/>
          <p:nvPr/>
        </p:nvSpPr>
        <p:spPr>
          <a:xfrm rot="487552">
            <a:off x="2510667" y="3876939"/>
            <a:ext cx="11311680" cy="62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4"/>
              </a:lnSpc>
            </a:pPr>
            <a:r>
              <a:rPr lang="en-US" sz="4200">
                <a:solidFill>
                  <a:srgbClr val="000000"/>
                </a:solidFill>
                <a:latin typeface="Life Savers"/>
              </a:rPr>
              <a:t>Ik geloof in mijn eigen kracht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11209" y="5794891"/>
            <a:ext cx="11311680" cy="1148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900">
                <a:solidFill>
                  <a:srgbClr val="000000"/>
                </a:solidFill>
                <a:latin typeface="Life Savers"/>
              </a:rPr>
              <a:t>Ik kan het nóg niet, maar door veel oefenen behaal ik mijn doel </a:t>
            </a:r>
          </a:p>
        </p:txBody>
      </p:sp>
      <p:sp>
        <p:nvSpPr>
          <p:cNvPr name="TextBox 10" id="10"/>
          <p:cNvSpPr txBox="true"/>
          <p:nvPr/>
        </p:nvSpPr>
        <p:spPr>
          <a:xfrm rot="-881262">
            <a:off x="7505551" y="4502496"/>
            <a:ext cx="11311680" cy="733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2"/>
              </a:lnSpc>
            </a:pPr>
            <a:r>
              <a:rPr lang="en-US" sz="4899">
                <a:solidFill>
                  <a:srgbClr val="000000"/>
                </a:solidFill>
                <a:latin typeface="Life Savers"/>
              </a:rPr>
              <a:t>Ik ga uitdagingen aan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24281"/>
            <a:ext cx="4477920" cy="7868549"/>
          </a:xfrm>
          <a:custGeom>
            <a:avLst/>
            <a:gdLst/>
            <a:ahLst/>
            <a:cxnLst/>
            <a:rect r="r" b="b" t="t" l="l"/>
            <a:pathLst>
              <a:path h="7868549" w="4477920">
                <a:moveTo>
                  <a:pt x="0" y="0"/>
                </a:moveTo>
                <a:lnTo>
                  <a:pt x="4477920" y="0"/>
                </a:lnTo>
                <a:lnTo>
                  <a:pt x="4477920" y="7868548"/>
                </a:lnTo>
                <a:lnTo>
                  <a:pt x="0" y="7868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992471" cy="2125882"/>
          </a:xfrm>
          <a:custGeom>
            <a:avLst/>
            <a:gdLst/>
            <a:ahLst/>
            <a:cxnLst/>
            <a:rect r="r" b="b" t="t" l="l"/>
            <a:pathLst>
              <a:path h="2125882" w="15992471">
                <a:moveTo>
                  <a:pt x="0" y="0"/>
                </a:moveTo>
                <a:lnTo>
                  <a:pt x="15992471" y="0"/>
                </a:lnTo>
                <a:lnTo>
                  <a:pt x="15992471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89" t="0" r="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97450" y="2566024"/>
            <a:ext cx="12646824" cy="1105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59"/>
              </a:lnSpc>
            </a:pPr>
            <a:r>
              <a:rPr lang="en-US" sz="9579">
                <a:solidFill>
                  <a:srgbClr val="34571A"/>
                </a:solidFill>
                <a:latin typeface="Le Petit Cochon"/>
              </a:rPr>
              <a:t>HOE WERKT JE BREIN?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1209" y="3545967"/>
            <a:ext cx="11311680" cy="320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Uit onderzoek blijkt dat je brein kan veranderen. Door het aangaan van uitdagingen en het leren van nieuwe dingen legt je brein steeds nieuwe</a:t>
            </a:r>
          </a:p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verbindingen. </a:t>
            </a:r>
          </a:p>
          <a:p>
            <a:pPr algn="ctr">
              <a:lnSpc>
                <a:spcPts val="4212"/>
              </a:lnSpc>
            </a:pPr>
            <a:r>
              <a:rPr lang="en-US" sz="3600">
                <a:solidFill>
                  <a:srgbClr val="000000"/>
                </a:solidFill>
                <a:latin typeface="Life Savers"/>
              </a:rPr>
              <a:t>Hoe meer uitdagingen je aan gaat, hoe sterker het netwerk van verbindingen wordt.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E5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100" y="1138428"/>
            <a:ext cx="16687800" cy="8010144"/>
          </a:xfrm>
          <a:custGeom>
            <a:avLst/>
            <a:gdLst/>
            <a:ahLst/>
            <a:cxnLst/>
            <a:rect r="r" b="b" t="t" l="l"/>
            <a:pathLst>
              <a:path h="8010144" w="16687800">
                <a:moveTo>
                  <a:pt x="0" y="0"/>
                </a:moveTo>
                <a:lnTo>
                  <a:pt x="16687800" y="0"/>
                </a:lnTo>
                <a:lnTo>
                  <a:pt x="16687800" y="8010144"/>
                </a:lnTo>
                <a:lnTo>
                  <a:pt x="0" y="8010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36568" y="2066019"/>
            <a:ext cx="6647777" cy="6163581"/>
          </a:xfrm>
          <a:custGeom>
            <a:avLst/>
            <a:gdLst/>
            <a:ahLst/>
            <a:cxnLst/>
            <a:rect r="r" b="b" t="t" l="l"/>
            <a:pathLst>
              <a:path h="6163581" w="6647777">
                <a:moveTo>
                  <a:pt x="0" y="0"/>
                </a:moveTo>
                <a:lnTo>
                  <a:pt x="6647777" y="0"/>
                </a:lnTo>
                <a:lnTo>
                  <a:pt x="6647777" y="6163581"/>
                </a:lnTo>
                <a:lnTo>
                  <a:pt x="0" y="616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96" r="0" b="-109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6829" y="6364296"/>
            <a:ext cx="15708134" cy="2125882"/>
          </a:xfrm>
          <a:custGeom>
            <a:avLst/>
            <a:gdLst/>
            <a:ahLst/>
            <a:cxnLst/>
            <a:rect r="r" b="b" t="t" l="l"/>
            <a:pathLst>
              <a:path h="2125882" w="15708134">
                <a:moveTo>
                  <a:pt x="0" y="0"/>
                </a:moveTo>
                <a:lnTo>
                  <a:pt x="15708134" y="0"/>
                </a:lnTo>
                <a:lnTo>
                  <a:pt x="15708134" y="2125881"/>
                </a:lnTo>
                <a:lnTo>
                  <a:pt x="0" y="212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15" t="0" r="-1810" b="-784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58780" y="2504169"/>
            <a:ext cx="11032739" cy="13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11836">
                <a:solidFill>
                  <a:srgbClr val="34571A"/>
                </a:solidFill>
                <a:latin typeface="Le Petit Cochon"/>
              </a:rPr>
              <a:t>BELANGRIJK!!!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1209" y="4260723"/>
            <a:ext cx="11311680" cy="171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900">
                <a:solidFill>
                  <a:srgbClr val="000000"/>
                </a:solidFill>
                <a:latin typeface="Life Savers"/>
              </a:rPr>
              <a:t>Groei mindset </a:t>
            </a:r>
          </a:p>
          <a:p>
            <a:pPr algn="ctr">
              <a:lnSpc>
                <a:spcPts val="4563"/>
              </a:lnSpc>
            </a:pPr>
            <a:r>
              <a:rPr lang="en-US" sz="3900">
                <a:solidFill>
                  <a:srgbClr val="000000"/>
                </a:solidFill>
                <a:latin typeface="Life Savers"/>
              </a:rPr>
              <a:t>FOUTEN MAKEN </a:t>
            </a:r>
          </a:p>
          <a:p>
            <a:pPr algn="ctr">
              <a:lnSpc>
                <a:spcPts val="4563"/>
              </a:lnSpc>
            </a:pPr>
            <a:r>
              <a:rPr lang="en-US" sz="3900">
                <a:solidFill>
                  <a:srgbClr val="000000"/>
                </a:solidFill>
                <a:latin typeface="Life Savers"/>
              </a:rPr>
              <a:t>DOORZETTEN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DAF5N92yk60</dc:identifier>
  <dcterms:modified xsi:type="dcterms:W3CDTF">2011-08-01T06:04:30Z</dcterms:modified>
  <cp:revision>1</cp:revision>
  <dc:title>Yellow Green Playful Nature Flora Fauna Presentation For Elementary School 16 : 9</dc:title>
</cp:coreProperties>
</file>