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6858000" cy="9144000"/>
  <p:embeddedFontLst>
    <p:embeddedFont>
      <p:font typeface="Alyssum" charset="1" panose="00000500000000000000"/>
      <p:regular r:id="rId11"/>
    </p:embeddedFont>
    <p:embeddedFont>
      <p:font typeface="Glass Antiqua" charset="1" panose="020005060000000200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4.png" Type="http://schemas.openxmlformats.org/officeDocument/2006/relationships/image"/><Relationship Id="rId4" Target="../media/image5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Relationship Id="rId5" Target="../media/image8.png" Type="http://schemas.openxmlformats.org/officeDocument/2006/relationships/image"/><Relationship Id="rId6" Target="../media/image9.svg" Type="http://schemas.openxmlformats.org/officeDocument/2006/relationships/image"/><Relationship Id="rId7" Target="../media/image10.png" Type="http://schemas.openxmlformats.org/officeDocument/2006/relationships/image"/><Relationship Id="rId8" Target="../media/image11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975984">
            <a:off x="6340942" y="97676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0" y="0"/>
                </a:moveTo>
                <a:lnTo>
                  <a:pt x="926116" y="0"/>
                </a:lnTo>
                <a:lnTo>
                  <a:pt x="926116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56000" y="889350"/>
            <a:ext cx="6048000" cy="552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0"/>
              </a:lnSpc>
              <a:spcBef>
                <a:spcPct val="0"/>
              </a:spcBef>
            </a:pPr>
            <a:r>
              <a:rPr lang="en-US" sz="4500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REKENEN</a:t>
            </a:r>
          </a:p>
        </p:txBody>
      </p:sp>
      <p:sp>
        <p:nvSpPr>
          <p:cNvPr name="Freeform 4" id="4"/>
          <p:cNvSpPr/>
          <p:nvPr/>
        </p:nvSpPr>
        <p:spPr>
          <a:xfrm flipH="true" flipV="false" rot="955806">
            <a:off x="292942" y="98985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926116" y="0"/>
                </a:moveTo>
                <a:lnTo>
                  <a:pt x="0" y="0"/>
                </a:lnTo>
                <a:lnTo>
                  <a:pt x="0" y="1600200"/>
                </a:lnTo>
                <a:lnTo>
                  <a:pt x="926116" y="1600200"/>
                </a:lnTo>
                <a:lnTo>
                  <a:pt x="926116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341715" y="3257712"/>
            <a:ext cx="3024000" cy="34020"/>
          </a:xfrm>
          <a:custGeom>
            <a:avLst/>
            <a:gdLst/>
            <a:ahLst/>
            <a:cxnLst/>
            <a:rect r="r" b="b" t="t" l="l"/>
            <a:pathLst>
              <a:path h="34020" w="3024000">
                <a:moveTo>
                  <a:pt x="0" y="0"/>
                </a:moveTo>
                <a:lnTo>
                  <a:pt x="3024000" y="0"/>
                </a:lnTo>
                <a:lnTo>
                  <a:pt x="3024000" y="34020"/>
                </a:lnTo>
                <a:lnTo>
                  <a:pt x="0" y="3402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56000" y="1647915"/>
            <a:ext cx="6044099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Cijferend aftrekken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27683" y="2517671"/>
            <a:ext cx="3038033" cy="942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786  </a:t>
            </a:r>
          </a:p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468 -</a:t>
            </a:r>
          </a:p>
          <a:p>
            <a:pPr algn="ctr">
              <a:lnSpc>
                <a:spcPts val="2474"/>
              </a:lnSpc>
            </a:pP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975984">
            <a:off x="6340942" y="97676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0" y="0"/>
                </a:moveTo>
                <a:lnTo>
                  <a:pt x="926116" y="0"/>
                </a:lnTo>
                <a:lnTo>
                  <a:pt x="926116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56000" y="889350"/>
            <a:ext cx="6048000" cy="552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0"/>
              </a:lnSpc>
              <a:spcBef>
                <a:spcPct val="0"/>
              </a:spcBef>
            </a:pPr>
            <a:r>
              <a:rPr lang="en-US" sz="4500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REKENEN</a:t>
            </a:r>
          </a:p>
        </p:txBody>
      </p:sp>
      <p:sp>
        <p:nvSpPr>
          <p:cNvPr name="Freeform 4" id="4"/>
          <p:cNvSpPr/>
          <p:nvPr/>
        </p:nvSpPr>
        <p:spPr>
          <a:xfrm flipH="true" flipV="false" rot="955806">
            <a:off x="292942" y="98985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926116" y="0"/>
                </a:moveTo>
                <a:lnTo>
                  <a:pt x="0" y="0"/>
                </a:lnTo>
                <a:lnTo>
                  <a:pt x="0" y="1600200"/>
                </a:lnTo>
                <a:lnTo>
                  <a:pt x="926116" y="1600200"/>
                </a:lnTo>
                <a:lnTo>
                  <a:pt x="926116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341715" y="3257712"/>
            <a:ext cx="3024000" cy="34020"/>
          </a:xfrm>
          <a:custGeom>
            <a:avLst/>
            <a:gdLst/>
            <a:ahLst/>
            <a:cxnLst/>
            <a:rect r="r" b="b" t="t" l="l"/>
            <a:pathLst>
              <a:path h="34020" w="3024000">
                <a:moveTo>
                  <a:pt x="0" y="0"/>
                </a:moveTo>
                <a:lnTo>
                  <a:pt x="3024000" y="0"/>
                </a:lnTo>
                <a:lnTo>
                  <a:pt x="3024000" y="34020"/>
                </a:lnTo>
                <a:lnTo>
                  <a:pt x="0" y="3402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56000" y="1647915"/>
            <a:ext cx="6044099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Cijferend aftrekken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27683" y="2517671"/>
            <a:ext cx="3038033" cy="942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786  </a:t>
            </a:r>
          </a:p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468 -</a:t>
            </a:r>
          </a:p>
          <a:p>
            <a:pPr algn="ctr">
              <a:lnSpc>
                <a:spcPts val="2474"/>
              </a:lnSpc>
            </a:p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975984">
            <a:off x="6340942" y="97676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0" y="0"/>
                </a:moveTo>
                <a:lnTo>
                  <a:pt x="926116" y="0"/>
                </a:lnTo>
                <a:lnTo>
                  <a:pt x="926116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56000" y="889350"/>
            <a:ext cx="6048000" cy="552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0"/>
              </a:lnSpc>
              <a:spcBef>
                <a:spcPct val="0"/>
              </a:spcBef>
            </a:pPr>
            <a:r>
              <a:rPr lang="en-US" sz="4500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REKENEN</a:t>
            </a:r>
          </a:p>
        </p:txBody>
      </p:sp>
      <p:sp>
        <p:nvSpPr>
          <p:cNvPr name="Freeform 4" id="4"/>
          <p:cNvSpPr/>
          <p:nvPr/>
        </p:nvSpPr>
        <p:spPr>
          <a:xfrm flipH="true" flipV="false" rot="955806">
            <a:off x="292942" y="98985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926116" y="0"/>
                </a:moveTo>
                <a:lnTo>
                  <a:pt x="0" y="0"/>
                </a:lnTo>
                <a:lnTo>
                  <a:pt x="0" y="1600200"/>
                </a:lnTo>
                <a:lnTo>
                  <a:pt x="926116" y="1600200"/>
                </a:lnTo>
                <a:lnTo>
                  <a:pt x="926116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341715" y="3377835"/>
            <a:ext cx="3024000" cy="15120"/>
          </a:xfrm>
          <a:custGeom>
            <a:avLst/>
            <a:gdLst/>
            <a:ahLst/>
            <a:cxnLst/>
            <a:rect r="r" b="b" t="t" l="l"/>
            <a:pathLst>
              <a:path h="15120" w="3024000">
                <a:moveTo>
                  <a:pt x="0" y="0"/>
                </a:moveTo>
                <a:lnTo>
                  <a:pt x="3024000" y="0"/>
                </a:lnTo>
                <a:lnTo>
                  <a:pt x="3024000" y="15120"/>
                </a:lnTo>
                <a:lnTo>
                  <a:pt x="0" y="1512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56000" y="1647915"/>
            <a:ext cx="6044099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Cijferend optellen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27683" y="2517671"/>
            <a:ext cx="3038033" cy="942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245   </a:t>
            </a:r>
          </a:p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421  +</a:t>
            </a:r>
          </a:p>
          <a:p>
            <a:pPr algn="ctr">
              <a:lnSpc>
                <a:spcPts val="2474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975984">
            <a:off x="6340942" y="97676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0" y="0"/>
                </a:moveTo>
                <a:lnTo>
                  <a:pt x="926116" y="0"/>
                </a:lnTo>
                <a:lnTo>
                  <a:pt x="926116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56000" y="889350"/>
            <a:ext cx="6048000" cy="552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0"/>
              </a:lnSpc>
              <a:spcBef>
                <a:spcPct val="0"/>
              </a:spcBef>
            </a:pPr>
            <a:r>
              <a:rPr lang="en-US" sz="4500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REKENEN</a:t>
            </a:r>
          </a:p>
        </p:txBody>
      </p:sp>
      <p:sp>
        <p:nvSpPr>
          <p:cNvPr name="Freeform 4" id="4"/>
          <p:cNvSpPr/>
          <p:nvPr/>
        </p:nvSpPr>
        <p:spPr>
          <a:xfrm flipH="true" flipV="false" rot="955806">
            <a:off x="292942" y="98985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926116" y="0"/>
                </a:moveTo>
                <a:lnTo>
                  <a:pt x="0" y="0"/>
                </a:lnTo>
                <a:lnTo>
                  <a:pt x="0" y="1600200"/>
                </a:lnTo>
                <a:lnTo>
                  <a:pt x="926116" y="1600200"/>
                </a:lnTo>
                <a:lnTo>
                  <a:pt x="926116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756000" y="1647915"/>
            <a:ext cx="6044099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Grote keersommen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27683" y="2517671"/>
            <a:ext cx="303803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6 x 77 = 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975984">
            <a:off x="6340942" y="97676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0" y="0"/>
                </a:moveTo>
                <a:lnTo>
                  <a:pt x="926116" y="0"/>
                </a:lnTo>
                <a:lnTo>
                  <a:pt x="926116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56000" y="889350"/>
            <a:ext cx="6048000" cy="552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0"/>
              </a:lnSpc>
              <a:spcBef>
                <a:spcPct val="0"/>
              </a:spcBef>
            </a:pPr>
            <a:r>
              <a:rPr lang="en-US" sz="4500">
                <a:solidFill>
                  <a:srgbClr val="000000"/>
                </a:solidFill>
                <a:latin typeface="Alyssum"/>
                <a:ea typeface="Alyssum"/>
                <a:cs typeface="Alyssum"/>
                <a:sym typeface="Alyssum"/>
              </a:rPr>
              <a:t>REKENEN</a:t>
            </a:r>
          </a:p>
        </p:txBody>
      </p:sp>
      <p:sp>
        <p:nvSpPr>
          <p:cNvPr name="Freeform 4" id="4"/>
          <p:cNvSpPr/>
          <p:nvPr/>
        </p:nvSpPr>
        <p:spPr>
          <a:xfrm flipH="true" flipV="false" rot="955806">
            <a:off x="292942" y="98985"/>
            <a:ext cx="926116" cy="1600200"/>
          </a:xfrm>
          <a:custGeom>
            <a:avLst/>
            <a:gdLst/>
            <a:ahLst/>
            <a:cxnLst/>
            <a:rect r="r" b="b" t="t" l="l"/>
            <a:pathLst>
              <a:path h="1600200" w="926116">
                <a:moveTo>
                  <a:pt x="926116" y="0"/>
                </a:moveTo>
                <a:lnTo>
                  <a:pt x="0" y="0"/>
                </a:lnTo>
                <a:lnTo>
                  <a:pt x="0" y="1600200"/>
                </a:lnTo>
                <a:lnTo>
                  <a:pt x="926116" y="1600200"/>
                </a:lnTo>
                <a:lnTo>
                  <a:pt x="926116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56000" y="2676053"/>
            <a:ext cx="948617" cy="413834"/>
          </a:xfrm>
          <a:custGeom>
            <a:avLst/>
            <a:gdLst/>
            <a:ahLst/>
            <a:cxnLst/>
            <a:rect r="r" b="b" t="t" l="l"/>
            <a:pathLst>
              <a:path h="413834" w="948617">
                <a:moveTo>
                  <a:pt x="0" y="0"/>
                </a:moveTo>
                <a:lnTo>
                  <a:pt x="948617" y="0"/>
                </a:lnTo>
                <a:lnTo>
                  <a:pt x="948617" y="413834"/>
                </a:lnTo>
                <a:lnTo>
                  <a:pt x="0" y="4138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933409" y="2676053"/>
            <a:ext cx="948617" cy="413834"/>
          </a:xfrm>
          <a:custGeom>
            <a:avLst/>
            <a:gdLst/>
            <a:ahLst/>
            <a:cxnLst/>
            <a:rect r="r" b="b" t="t" l="l"/>
            <a:pathLst>
              <a:path h="413834" w="948617">
                <a:moveTo>
                  <a:pt x="0" y="0"/>
                </a:moveTo>
                <a:lnTo>
                  <a:pt x="948617" y="0"/>
                </a:lnTo>
                <a:lnTo>
                  <a:pt x="948617" y="413834"/>
                </a:lnTo>
                <a:lnTo>
                  <a:pt x="0" y="41383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71660" y="3261337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59" y="0"/>
                </a:lnTo>
                <a:lnTo>
                  <a:pt x="1179359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56000" y="1647915"/>
            <a:ext cx="6044099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Klokkijken - Bereken het verschil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110626" y="2714153"/>
            <a:ext cx="398875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........ uur en ................ minuten 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1818038" y="3261337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59" y="0"/>
                </a:lnTo>
                <a:lnTo>
                  <a:pt x="1179359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3110626" y="3471930"/>
            <a:ext cx="398875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........ uur en ................ minuten 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416140" y="4149248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60" y="0"/>
                </a:lnTo>
                <a:lnTo>
                  <a:pt x="1179360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862518" y="4149248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60" y="0"/>
                </a:lnTo>
                <a:lnTo>
                  <a:pt x="1179360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3155106" y="4359841"/>
            <a:ext cx="398875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........ uur en ................ minuten 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416140" y="5037159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60" y="0"/>
                </a:lnTo>
                <a:lnTo>
                  <a:pt x="1179360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1862518" y="5037159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60" y="0"/>
                </a:lnTo>
                <a:lnTo>
                  <a:pt x="1179360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3155106" y="5247752"/>
            <a:ext cx="398875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........ uur en ................ minuten </a:t>
            </a:r>
          </a:p>
        </p:txBody>
      </p:sp>
      <p:sp>
        <p:nvSpPr>
          <p:cNvPr name="Freeform 18" id="18"/>
          <p:cNvSpPr/>
          <p:nvPr/>
        </p:nvSpPr>
        <p:spPr>
          <a:xfrm flipH="false" flipV="false" rot="0">
            <a:off x="416140" y="5925070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60" y="0"/>
                </a:lnTo>
                <a:lnTo>
                  <a:pt x="1179360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862518" y="5925070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60" y="0"/>
                </a:lnTo>
                <a:lnTo>
                  <a:pt x="1179360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3155106" y="6135663"/>
            <a:ext cx="398875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........ uur en ................ minuten </a:t>
            </a:r>
          </a:p>
        </p:txBody>
      </p:sp>
      <p:sp>
        <p:nvSpPr>
          <p:cNvPr name="Freeform 21" id="21"/>
          <p:cNvSpPr/>
          <p:nvPr/>
        </p:nvSpPr>
        <p:spPr>
          <a:xfrm flipH="false" flipV="false" rot="0">
            <a:off x="416140" y="6812981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60" y="0"/>
                </a:lnTo>
                <a:lnTo>
                  <a:pt x="1179360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1862518" y="6812981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60" y="0"/>
                </a:lnTo>
                <a:lnTo>
                  <a:pt x="1179360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3" id="23"/>
          <p:cNvSpPr txBox="true"/>
          <p:nvPr/>
        </p:nvSpPr>
        <p:spPr>
          <a:xfrm rot="0">
            <a:off x="3155106" y="7023574"/>
            <a:ext cx="398875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........ uur en ................ minuten </a:t>
            </a:r>
          </a:p>
        </p:txBody>
      </p:sp>
      <p:sp>
        <p:nvSpPr>
          <p:cNvPr name="Freeform 24" id="24"/>
          <p:cNvSpPr/>
          <p:nvPr/>
        </p:nvSpPr>
        <p:spPr>
          <a:xfrm flipH="false" flipV="false" rot="0">
            <a:off x="460621" y="7700892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59" y="0"/>
                </a:lnTo>
                <a:lnTo>
                  <a:pt x="1179359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1906999" y="7700892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59" y="0"/>
                </a:lnTo>
                <a:lnTo>
                  <a:pt x="1179359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3199587" y="7911485"/>
            <a:ext cx="398875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........ uur en ................ minuten </a:t>
            </a:r>
          </a:p>
        </p:txBody>
      </p:sp>
      <p:sp>
        <p:nvSpPr>
          <p:cNvPr name="Freeform 27" id="27"/>
          <p:cNvSpPr/>
          <p:nvPr/>
        </p:nvSpPr>
        <p:spPr>
          <a:xfrm flipH="false" flipV="false" rot="0">
            <a:off x="460621" y="8588803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59" y="0"/>
                </a:lnTo>
                <a:lnTo>
                  <a:pt x="1179359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906999" y="8588803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59" y="0"/>
                </a:lnTo>
                <a:lnTo>
                  <a:pt x="1179359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9" id="29"/>
          <p:cNvSpPr txBox="true"/>
          <p:nvPr/>
        </p:nvSpPr>
        <p:spPr>
          <a:xfrm rot="0">
            <a:off x="3199587" y="8799396"/>
            <a:ext cx="398875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........ uur en ................ minuten </a:t>
            </a:r>
          </a:p>
        </p:txBody>
      </p:sp>
      <p:sp>
        <p:nvSpPr>
          <p:cNvPr name="Freeform 30" id="30"/>
          <p:cNvSpPr/>
          <p:nvPr/>
        </p:nvSpPr>
        <p:spPr>
          <a:xfrm flipH="false" flipV="false" rot="0">
            <a:off x="460621" y="9476714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59" y="0"/>
                </a:lnTo>
                <a:lnTo>
                  <a:pt x="1179359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906999" y="9476714"/>
            <a:ext cx="1179359" cy="716461"/>
          </a:xfrm>
          <a:custGeom>
            <a:avLst/>
            <a:gdLst/>
            <a:ahLst/>
            <a:cxnLst/>
            <a:rect r="r" b="b" t="t" l="l"/>
            <a:pathLst>
              <a:path h="716461" w="1179359">
                <a:moveTo>
                  <a:pt x="0" y="0"/>
                </a:moveTo>
                <a:lnTo>
                  <a:pt x="1179359" y="0"/>
                </a:lnTo>
                <a:lnTo>
                  <a:pt x="1179359" y="716461"/>
                </a:lnTo>
                <a:lnTo>
                  <a:pt x="0" y="7164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0">
            <a:off x="3199587" y="9687307"/>
            <a:ext cx="3988753" cy="333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74"/>
              </a:lnSpc>
            </a:pPr>
            <a:r>
              <a:rPr lang="en-US" sz="2499" spc="24">
                <a:solidFill>
                  <a:srgbClr val="000000"/>
                </a:solidFill>
                <a:latin typeface="Glass Antiqua"/>
                <a:ea typeface="Glass Antiqua"/>
                <a:cs typeface="Glass Antiqua"/>
                <a:sym typeface="Glass Antiqua"/>
              </a:rPr>
              <a:t>........ uur en ................ minuten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DAGXA99tcdM</dc:identifier>
  <dcterms:modified xsi:type="dcterms:W3CDTF">2011-08-01T06:04:30Z</dcterms:modified>
  <cp:revision>1</cp:revision>
  <dc:title>Simultaan tafelrondje rekenen </dc:title>
</cp:coreProperties>
</file>