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Londrina Solid Heavy" charset="1" panose="00000A00000000000000"/>
      <p:regular r:id="rId23"/>
    </p:embeddedFont>
    <p:embeddedFont>
      <p:font typeface="Hibernate Two" charset="1" panose="02000503000000000000"/>
      <p:regular r:id="rId24"/>
    </p:embeddedFont>
    <p:embeddedFont>
      <p:font typeface="Londrina Solid" charset="1" panose="000005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jpe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34.png" Type="http://schemas.openxmlformats.org/officeDocument/2006/relationships/image"/><Relationship Id="rId5" Target="../media/image3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jpe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5.png" Type="http://schemas.openxmlformats.org/officeDocument/2006/relationships/image"/><Relationship Id="rId7" Target="../media/image4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sp>
        <p:nvSpPr>
          <p:cNvPr name="Freeform 2" id="2"/>
          <p:cNvSpPr/>
          <p:nvPr/>
        </p:nvSpPr>
        <p:spPr>
          <a:xfrm flipH="false" flipV="false" rot="0">
            <a:off x="13295194" y="-717147"/>
            <a:ext cx="6107302" cy="11004147"/>
          </a:xfrm>
          <a:custGeom>
            <a:avLst/>
            <a:gdLst/>
            <a:ahLst/>
            <a:cxnLst/>
            <a:rect r="r" b="b" t="t" l="l"/>
            <a:pathLst>
              <a:path h="11004147" w="6107302">
                <a:moveTo>
                  <a:pt x="0" y="0"/>
                </a:moveTo>
                <a:lnTo>
                  <a:pt x="6107302" y="0"/>
                </a:lnTo>
                <a:lnTo>
                  <a:pt x="6107302" y="11004147"/>
                </a:lnTo>
                <a:lnTo>
                  <a:pt x="0" y="11004147"/>
                </a:lnTo>
                <a:lnTo>
                  <a:pt x="0" y="0"/>
                </a:lnTo>
                <a:close/>
              </a:path>
            </a:pathLst>
          </a:custGeom>
          <a:blipFill>
            <a:blip r:embed="rId2"/>
            <a:stretch>
              <a:fillRect l="0" t="0" r="0" b="0"/>
            </a:stretch>
          </a:blipFill>
        </p:spPr>
      </p:sp>
      <p:sp>
        <p:nvSpPr>
          <p:cNvPr name="Freeform 3" id="3"/>
          <p:cNvSpPr/>
          <p:nvPr/>
        </p:nvSpPr>
        <p:spPr>
          <a:xfrm flipH="false" flipV="false" rot="-215948">
            <a:off x="-354854" y="6081057"/>
            <a:ext cx="5880243" cy="5086049"/>
          </a:xfrm>
          <a:custGeom>
            <a:avLst/>
            <a:gdLst/>
            <a:ahLst/>
            <a:cxnLst/>
            <a:rect r="r" b="b" t="t" l="l"/>
            <a:pathLst>
              <a:path h="5086049" w="5880243">
                <a:moveTo>
                  <a:pt x="0" y="0"/>
                </a:moveTo>
                <a:lnTo>
                  <a:pt x="5880243" y="0"/>
                </a:lnTo>
                <a:lnTo>
                  <a:pt x="5880243" y="5086049"/>
                </a:lnTo>
                <a:lnTo>
                  <a:pt x="0" y="5086049"/>
                </a:lnTo>
                <a:lnTo>
                  <a:pt x="0" y="0"/>
                </a:lnTo>
                <a:close/>
              </a:path>
            </a:pathLst>
          </a:custGeom>
          <a:blipFill>
            <a:blip r:embed="rId3"/>
            <a:stretch>
              <a:fillRect l="0" t="0" r="0" b="0"/>
            </a:stretch>
          </a:blipFill>
        </p:spPr>
      </p:sp>
      <p:grpSp>
        <p:nvGrpSpPr>
          <p:cNvPr name="Group 4" id="4"/>
          <p:cNvGrpSpPr/>
          <p:nvPr/>
        </p:nvGrpSpPr>
        <p:grpSpPr>
          <a:xfrm rot="0">
            <a:off x="3428167" y="4430707"/>
            <a:ext cx="11431665" cy="2582968"/>
            <a:chOff x="0" y="0"/>
            <a:chExt cx="4435809" cy="1002264"/>
          </a:xfrm>
        </p:grpSpPr>
        <p:sp>
          <p:nvSpPr>
            <p:cNvPr name="Freeform 5" id="5"/>
            <p:cNvSpPr/>
            <p:nvPr/>
          </p:nvSpPr>
          <p:spPr>
            <a:xfrm flipH="false" flipV="false" rot="0">
              <a:off x="0" y="0"/>
              <a:ext cx="4435809" cy="1002264"/>
            </a:xfrm>
            <a:custGeom>
              <a:avLst/>
              <a:gdLst/>
              <a:ahLst/>
              <a:cxnLst/>
              <a:rect r="r" b="b" t="t" l="l"/>
              <a:pathLst>
                <a:path h="1002264" w="4435809">
                  <a:moveTo>
                    <a:pt x="56888" y="0"/>
                  </a:moveTo>
                  <a:lnTo>
                    <a:pt x="4378921" y="0"/>
                  </a:lnTo>
                  <a:cubicBezTo>
                    <a:pt x="4394009" y="0"/>
                    <a:pt x="4408479" y="5994"/>
                    <a:pt x="4419147" y="16662"/>
                  </a:cubicBezTo>
                  <a:cubicBezTo>
                    <a:pt x="4429816" y="27331"/>
                    <a:pt x="4435809" y="41800"/>
                    <a:pt x="4435809" y="56888"/>
                  </a:cubicBezTo>
                  <a:lnTo>
                    <a:pt x="4435809" y="945377"/>
                  </a:lnTo>
                  <a:cubicBezTo>
                    <a:pt x="4435809" y="960464"/>
                    <a:pt x="4429816" y="974934"/>
                    <a:pt x="4419147" y="985602"/>
                  </a:cubicBezTo>
                  <a:cubicBezTo>
                    <a:pt x="4408479" y="996271"/>
                    <a:pt x="4394009" y="1002264"/>
                    <a:pt x="4378921" y="1002264"/>
                  </a:cubicBezTo>
                  <a:lnTo>
                    <a:pt x="56888" y="1002264"/>
                  </a:lnTo>
                  <a:cubicBezTo>
                    <a:pt x="41800" y="1002264"/>
                    <a:pt x="27331" y="996271"/>
                    <a:pt x="16662" y="985602"/>
                  </a:cubicBezTo>
                  <a:cubicBezTo>
                    <a:pt x="5994" y="974934"/>
                    <a:pt x="0" y="960464"/>
                    <a:pt x="0" y="945377"/>
                  </a:cubicBezTo>
                  <a:lnTo>
                    <a:pt x="0" y="56888"/>
                  </a:lnTo>
                  <a:cubicBezTo>
                    <a:pt x="0" y="41800"/>
                    <a:pt x="5994" y="27331"/>
                    <a:pt x="16662" y="16662"/>
                  </a:cubicBezTo>
                  <a:cubicBezTo>
                    <a:pt x="27331" y="5994"/>
                    <a:pt x="41800" y="0"/>
                    <a:pt x="56888" y="0"/>
                  </a:cubicBezTo>
                  <a:close/>
                </a:path>
              </a:pathLst>
            </a:custGeom>
            <a:solidFill>
              <a:srgbClr val="FFFFFF"/>
            </a:solidFill>
            <a:ln w="28575" cap="rnd">
              <a:solidFill>
                <a:srgbClr val="231915"/>
              </a:solidFill>
              <a:prstDash val="solid"/>
              <a:round/>
            </a:ln>
          </p:spPr>
        </p:sp>
        <p:sp>
          <p:nvSpPr>
            <p:cNvPr name="TextBox 6" id="6"/>
            <p:cNvSpPr txBox="true"/>
            <p:nvPr/>
          </p:nvSpPr>
          <p:spPr>
            <a:xfrm>
              <a:off x="0" y="-28575"/>
              <a:ext cx="4435809" cy="1030839"/>
            </a:xfrm>
            <a:prstGeom prst="rect">
              <a:avLst/>
            </a:prstGeom>
          </p:spPr>
          <p:txBody>
            <a:bodyPr anchor="ctr" rtlCol="false" tIns="28258" lIns="28258" bIns="28258" rIns="28258"/>
            <a:lstStyle/>
            <a:p>
              <a:pPr algn="ctr" marL="0" indent="0" lvl="0">
                <a:lnSpc>
                  <a:spcPts val="1675"/>
                </a:lnSpc>
              </a:pPr>
            </a:p>
          </p:txBody>
        </p:sp>
      </p:grpSp>
      <p:sp>
        <p:nvSpPr>
          <p:cNvPr name="TextBox 7" id="7"/>
          <p:cNvSpPr txBox="true"/>
          <p:nvPr/>
        </p:nvSpPr>
        <p:spPr>
          <a:xfrm rot="0">
            <a:off x="3858563" y="4815082"/>
            <a:ext cx="10570873" cy="1985667"/>
          </a:xfrm>
          <a:prstGeom prst="rect">
            <a:avLst/>
          </a:prstGeom>
        </p:spPr>
        <p:txBody>
          <a:bodyPr anchor="t" rtlCol="false" tIns="0" lIns="0" bIns="0" rIns="0">
            <a:spAutoFit/>
          </a:bodyPr>
          <a:lstStyle/>
          <a:p>
            <a:pPr algn="ctr" marL="0" indent="0" lvl="0">
              <a:lnSpc>
                <a:spcPts val="15030"/>
              </a:lnSpc>
            </a:pPr>
            <a:r>
              <a:rPr lang="en-US" b="true" sz="14179" spc="524">
                <a:solidFill>
                  <a:srgbClr val="231915"/>
                </a:solidFill>
                <a:latin typeface="Londrina Solid Heavy"/>
                <a:ea typeface="Londrina Solid Heavy"/>
                <a:cs typeface="Londrina Solid Heavy"/>
                <a:sym typeface="Londrina Solid Heavy"/>
              </a:rPr>
              <a:t>DIT OF DAT</a:t>
            </a:r>
          </a:p>
        </p:txBody>
      </p:sp>
      <p:sp>
        <p:nvSpPr>
          <p:cNvPr name="Freeform 8" id="8"/>
          <p:cNvSpPr/>
          <p:nvPr/>
        </p:nvSpPr>
        <p:spPr>
          <a:xfrm flipH="false" flipV="false" rot="0">
            <a:off x="4787500" y="3316658"/>
            <a:ext cx="8713000" cy="827735"/>
          </a:xfrm>
          <a:custGeom>
            <a:avLst/>
            <a:gdLst/>
            <a:ahLst/>
            <a:cxnLst/>
            <a:rect r="r" b="b" t="t" l="l"/>
            <a:pathLst>
              <a:path h="827735" w="8713000">
                <a:moveTo>
                  <a:pt x="0" y="0"/>
                </a:moveTo>
                <a:lnTo>
                  <a:pt x="8713000" y="0"/>
                </a:lnTo>
                <a:lnTo>
                  <a:pt x="8713000" y="827735"/>
                </a:lnTo>
                <a:lnTo>
                  <a:pt x="0" y="8277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4992806" y="3263800"/>
            <a:ext cx="8302389" cy="895350"/>
          </a:xfrm>
          <a:prstGeom prst="rect">
            <a:avLst/>
          </a:prstGeom>
        </p:spPr>
        <p:txBody>
          <a:bodyPr anchor="t" rtlCol="false" tIns="0" lIns="0" bIns="0" rIns="0">
            <a:spAutoFit/>
          </a:bodyPr>
          <a:lstStyle/>
          <a:p>
            <a:pPr algn="ctr" marL="0" indent="0" lvl="0">
              <a:lnSpc>
                <a:spcPts val="7006"/>
              </a:lnSpc>
            </a:pPr>
            <a:r>
              <a:rPr lang="en-US" sz="5838" spc="175">
                <a:solidFill>
                  <a:srgbClr val="231915"/>
                </a:solidFill>
                <a:latin typeface="Hibernate Two"/>
                <a:ea typeface="Hibernate Two"/>
                <a:cs typeface="Hibernate Two"/>
                <a:sym typeface="Hibernate Two"/>
              </a:rPr>
              <a:t>Dilemma's over Koningsdag</a:t>
            </a:r>
          </a:p>
        </p:txBody>
      </p:sp>
      <p:sp>
        <p:nvSpPr>
          <p:cNvPr name="Freeform 10" id="10"/>
          <p:cNvSpPr/>
          <p:nvPr/>
        </p:nvSpPr>
        <p:spPr>
          <a:xfrm flipH="false" flipV="false" rot="0">
            <a:off x="838171" y="0"/>
            <a:ext cx="3494192" cy="5524415"/>
          </a:xfrm>
          <a:custGeom>
            <a:avLst/>
            <a:gdLst/>
            <a:ahLst/>
            <a:cxnLst/>
            <a:rect r="r" b="b" t="t" l="l"/>
            <a:pathLst>
              <a:path h="5524415" w="3494192">
                <a:moveTo>
                  <a:pt x="0" y="0"/>
                </a:moveTo>
                <a:lnTo>
                  <a:pt x="3494193" y="0"/>
                </a:lnTo>
                <a:lnTo>
                  <a:pt x="3494193" y="5524415"/>
                </a:lnTo>
                <a:lnTo>
                  <a:pt x="0" y="5524415"/>
                </a:lnTo>
                <a:lnTo>
                  <a:pt x="0" y="0"/>
                </a:lnTo>
                <a:close/>
              </a:path>
            </a:pathLst>
          </a:custGeom>
          <a:blipFill>
            <a:blip r:embed="rId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sp>
        <p:nvSpPr>
          <p:cNvPr name="TextBox 5" id="5"/>
          <p:cNvSpPr txBox="true"/>
          <p:nvPr/>
        </p:nvSpPr>
        <p:spPr>
          <a:xfrm rot="0">
            <a:off x="1028700" y="1145204"/>
            <a:ext cx="16230600" cy="698499"/>
          </a:xfrm>
          <a:prstGeom prst="rect">
            <a:avLst/>
          </a:prstGeom>
        </p:spPr>
        <p:txBody>
          <a:bodyPr anchor="t" rtlCol="false" tIns="0" lIns="0" bIns="0" rIns="0">
            <a:spAutoFit/>
          </a:bodyPr>
          <a:lstStyle/>
          <a:p>
            <a:pPr algn="ctr" marL="0" indent="0" lvl="0">
              <a:lnSpc>
                <a:spcPts val="5299"/>
              </a:lnSpc>
            </a:pPr>
            <a:r>
              <a:rPr lang="en-US" sz="4999" spc="184">
                <a:solidFill>
                  <a:srgbClr val="FFFFFF"/>
                </a:solidFill>
                <a:latin typeface="Londrina Solid"/>
                <a:ea typeface="Londrina Solid"/>
                <a:cs typeface="Londrina Solid"/>
                <a:sym typeface="Londrina Solid"/>
              </a:rPr>
              <a:t>Zelfgebakken oranje tompouce of kopen bij de bakker?</a:t>
            </a:r>
          </a:p>
        </p:txBody>
      </p:sp>
      <p:grpSp>
        <p:nvGrpSpPr>
          <p:cNvPr name="Group 6" id="6"/>
          <p:cNvGrpSpPr/>
          <p:nvPr/>
        </p:nvGrpSpPr>
        <p:grpSpPr>
          <a:xfrm rot="0">
            <a:off x="1028700" y="8240818"/>
            <a:ext cx="7805987" cy="1316582"/>
            <a:chOff x="0" y="0"/>
            <a:chExt cx="7168950" cy="1209138"/>
          </a:xfrm>
        </p:grpSpPr>
        <p:sp>
          <p:nvSpPr>
            <p:cNvPr name="Freeform 7" id="7"/>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8" id="8"/>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sp>
        <p:nvSpPr>
          <p:cNvPr name="TextBox 9" id="9"/>
          <p:cNvSpPr txBox="true"/>
          <p:nvPr/>
        </p:nvSpPr>
        <p:spPr>
          <a:xfrm rot="0">
            <a:off x="1290734" y="8521956"/>
            <a:ext cx="7281918"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 ZELF MAKEN</a:t>
            </a:r>
          </a:p>
        </p:txBody>
      </p:sp>
      <p:grpSp>
        <p:nvGrpSpPr>
          <p:cNvPr name="Group 10" id="10"/>
          <p:cNvGrpSpPr/>
          <p:nvPr/>
        </p:nvGrpSpPr>
        <p:grpSpPr>
          <a:xfrm rot="0">
            <a:off x="9467449" y="8240818"/>
            <a:ext cx="7791851" cy="1316582"/>
            <a:chOff x="0" y="0"/>
            <a:chExt cx="7155968" cy="1209138"/>
          </a:xfrm>
        </p:grpSpPr>
        <p:sp>
          <p:nvSpPr>
            <p:cNvPr name="Freeform 11" id="11"/>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2" id="12"/>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sp>
        <p:nvSpPr>
          <p:cNvPr name="TextBox 13" id="13"/>
          <p:cNvSpPr txBox="true"/>
          <p:nvPr/>
        </p:nvSpPr>
        <p:spPr>
          <a:xfrm rot="0">
            <a:off x="9729009" y="8521956"/>
            <a:ext cx="7268732"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 KOPEN</a:t>
            </a:r>
          </a:p>
        </p:txBody>
      </p:sp>
      <p:grpSp>
        <p:nvGrpSpPr>
          <p:cNvPr name="Group 14" id="14"/>
          <p:cNvGrpSpPr/>
          <p:nvPr/>
        </p:nvGrpSpPr>
        <p:grpSpPr>
          <a:xfrm rot="0">
            <a:off x="1028700" y="3532142"/>
            <a:ext cx="7805987" cy="4108292"/>
            <a:chOff x="0" y="0"/>
            <a:chExt cx="959207" cy="504831"/>
          </a:xfrm>
        </p:grpSpPr>
        <p:sp>
          <p:nvSpPr>
            <p:cNvPr name="Freeform 15" id="15"/>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2"/>
              <a:stretch>
                <a:fillRect l="0" t="-4151" r="0" b="-4151"/>
              </a:stretch>
            </a:blipFill>
          </p:spPr>
        </p:sp>
      </p:grpSp>
      <p:grpSp>
        <p:nvGrpSpPr>
          <p:cNvPr name="Group 16" id="16"/>
          <p:cNvGrpSpPr/>
          <p:nvPr/>
        </p:nvGrpSpPr>
        <p:grpSpPr>
          <a:xfrm rot="0">
            <a:off x="9453313" y="3532142"/>
            <a:ext cx="7805987" cy="4108292"/>
            <a:chOff x="0" y="0"/>
            <a:chExt cx="959207" cy="504831"/>
          </a:xfrm>
        </p:grpSpPr>
        <p:sp>
          <p:nvSpPr>
            <p:cNvPr name="Freeform 17" id="17"/>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3"/>
              <a:stretch>
                <a:fillRect l="0" t="-4151" r="0" b="-4151"/>
              </a:stretch>
            </a:blipFill>
          </p:spPr>
        </p:sp>
      </p:grpSp>
      <p:grpSp>
        <p:nvGrpSpPr>
          <p:cNvPr name="Group 18" id="18"/>
          <p:cNvGrpSpPr/>
          <p:nvPr/>
        </p:nvGrpSpPr>
        <p:grpSpPr>
          <a:xfrm rot="0">
            <a:off x="7812918" y="4255205"/>
            <a:ext cx="2662165" cy="2662165"/>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20" id="20"/>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TextBox 21" id="21"/>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1028700" y="8240818"/>
            <a:ext cx="7805987" cy="1316582"/>
            <a:chOff x="0" y="0"/>
            <a:chExt cx="7168950" cy="1209138"/>
          </a:xfrm>
        </p:grpSpPr>
        <p:sp>
          <p:nvSpPr>
            <p:cNvPr name="Freeform 6" id="6"/>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grpSp>
        <p:nvGrpSpPr>
          <p:cNvPr name="Group 8" id="8"/>
          <p:cNvGrpSpPr/>
          <p:nvPr/>
        </p:nvGrpSpPr>
        <p:grpSpPr>
          <a:xfrm rot="0">
            <a:off x="9467449" y="8240818"/>
            <a:ext cx="7791851" cy="1316582"/>
            <a:chOff x="0" y="0"/>
            <a:chExt cx="7155968" cy="1209138"/>
          </a:xfrm>
        </p:grpSpPr>
        <p:sp>
          <p:nvSpPr>
            <p:cNvPr name="Freeform 9" id="9"/>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0" id="10"/>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grpSp>
        <p:nvGrpSpPr>
          <p:cNvPr name="Group 11" id="11"/>
          <p:cNvGrpSpPr/>
          <p:nvPr/>
        </p:nvGrpSpPr>
        <p:grpSpPr>
          <a:xfrm rot="0">
            <a:off x="1028700" y="3532142"/>
            <a:ext cx="7805987" cy="4108292"/>
            <a:chOff x="0" y="0"/>
            <a:chExt cx="959207" cy="504831"/>
          </a:xfrm>
        </p:grpSpPr>
        <p:sp>
          <p:nvSpPr>
            <p:cNvPr name="Freeform 12" id="12"/>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2"/>
              <a:stretch>
                <a:fillRect l="0" t="-4151" r="0" b="-4151"/>
              </a:stretch>
            </a:blipFill>
          </p:spPr>
        </p:sp>
      </p:grpSp>
      <p:grpSp>
        <p:nvGrpSpPr>
          <p:cNvPr name="Group 13" id="13"/>
          <p:cNvGrpSpPr/>
          <p:nvPr/>
        </p:nvGrpSpPr>
        <p:grpSpPr>
          <a:xfrm rot="0">
            <a:off x="9453313" y="3532142"/>
            <a:ext cx="7805987" cy="4108292"/>
            <a:chOff x="0" y="0"/>
            <a:chExt cx="959207" cy="504831"/>
          </a:xfrm>
        </p:grpSpPr>
        <p:sp>
          <p:nvSpPr>
            <p:cNvPr name="Freeform 14" id="14"/>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3"/>
              <a:stretch>
                <a:fillRect l="0" t="-4151" r="0" b="-4151"/>
              </a:stretch>
            </a:blipFill>
          </p:spPr>
        </p:sp>
      </p:grpSp>
      <p:grpSp>
        <p:nvGrpSpPr>
          <p:cNvPr name="Group 15" id="15"/>
          <p:cNvGrpSpPr/>
          <p:nvPr/>
        </p:nvGrpSpPr>
        <p:grpSpPr>
          <a:xfrm rot="0">
            <a:off x="7812918" y="4255205"/>
            <a:ext cx="2662165" cy="2662165"/>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17" id="17"/>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TextBox 18" id="18"/>
          <p:cNvSpPr txBox="true"/>
          <p:nvPr/>
        </p:nvSpPr>
        <p:spPr>
          <a:xfrm rot="0">
            <a:off x="1028700" y="1145204"/>
            <a:ext cx="16230600" cy="698499"/>
          </a:xfrm>
          <a:prstGeom prst="rect">
            <a:avLst/>
          </a:prstGeom>
        </p:spPr>
        <p:txBody>
          <a:bodyPr anchor="t" rtlCol="false" tIns="0" lIns="0" bIns="0" rIns="0">
            <a:spAutoFit/>
          </a:bodyPr>
          <a:lstStyle/>
          <a:p>
            <a:pPr algn="ctr" marL="0" indent="0" lvl="0">
              <a:lnSpc>
                <a:spcPts val="5299"/>
              </a:lnSpc>
            </a:pPr>
            <a:r>
              <a:rPr lang="en-US" sz="4999" spc="184">
                <a:solidFill>
                  <a:srgbClr val="FFFFFF"/>
                </a:solidFill>
                <a:latin typeface="Londrina Solid"/>
                <a:ea typeface="Londrina Solid"/>
                <a:cs typeface="Londrina Solid"/>
                <a:sym typeface="Londrina Solid"/>
              </a:rPr>
              <a:t>Het is Koningsdag en je kijkt naar buiten. Wat hoop je te zien?</a:t>
            </a:r>
          </a:p>
        </p:txBody>
      </p:sp>
      <p:sp>
        <p:nvSpPr>
          <p:cNvPr name="TextBox 19" id="19"/>
          <p:cNvSpPr txBox="true"/>
          <p:nvPr/>
        </p:nvSpPr>
        <p:spPr>
          <a:xfrm rot="0">
            <a:off x="1290734" y="8521956"/>
            <a:ext cx="7281918"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 ZONNESCHIJN</a:t>
            </a:r>
          </a:p>
        </p:txBody>
      </p:sp>
      <p:sp>
        <p:nvSpPr>
          <p:cNvPr name="TextBox 20" id="20"/>
          <p:cNvSpPr txBox="true"/>
          <p:nvPr/>
        </p:nvSpPr>
        <p:spPr>
          <a:xfrm rot="0">
            <a:off x="9729009" y="8521956"/>
            <a:ext cx="7268732"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 REGEN</a:t>
            </a:r>
          </a:p>
        </p:txBody>
      </p:sp>
      <p:sp>
        <p:nvSpPr>
          <p:cNvPr name="TextBox 21" id="21"/>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1028700" y="8240818"/>
            <a:ext cx="7805987" cy="1316582"/>
            <a:chOff x="0" y="0"/>
            <a:chExt cx="7168950" cy="1209138"/>
          </a:xfrm>
        </p:grpSpPr>
        <p:sp>
          <p:nvSpPr>
            <p:cNvPr name="Freeform 6" id="6"/>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grpSp>
        <p:nvGrpSpPr>
          <p:cNvPr name="Group 8" id="8"/>
          <p:cNvGrpSpPr/>
          <p:nvPr/>
        </p:nvGrpSpPr>
        <p:grpSpPr>
          <a:xfrm rot="0">
            <a:off x="9467449" y="8240818"/>
            <a:ext cx="7791851" cy="1316582"/>
            <a:chOff x="0" y="0"/>
            <a:chExt cx="7155968" cy="1209138"/>
          </a:xfrm>
        </p:grpSpPr>
        <p:sp>
          <p:nvSpPr>
            <p:cNvPr name="Freeform 9" id="9"/>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0" id="10"/>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grpSp>
        <p:nvGrpSpPr>
          <p:cNvPr name="Group 11" id="11"/>
          <p:cNvGrpSpPr/>
          <p:nvPr/>
        </p:nvGrpSpPr>
        <p:grpSpPr>
          <a:xfrm rot="0">
            <a:off x="1028700" y="3532142"/>
            <a:ext cx="7805987" cy="4108292"/>
            <a:chOff x="0" y="0"/>
            <a:chExt cx="959207" cy="504831"/>
          </a:xfrm>
        </p:grpSpPr>
        <p:sp>
          <p:nvSpPr>
            <p:cNvPr name="Freeform 12" id="12"/>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2"/>
              <a:stretch>
                <a:fillRect l="0" t="-13295" r="0" b="-13295"/>
              </a:stretch>
            </a:blipFill>
          </p:spPr>
        </p:sp>
      </p:grpSp>
      <p:grpSp>
        <p:nvGrpSpPr>
          <p:cNvPr name="Group 13" id="13"/>
          <p:cNvGrpSpPr/>
          <p:nvPr/>
        </p:nvGrpSpPr>
        <p:grpSpPr>
          <a:xfrm rot="0">
            <a:off x="9453313" y="3532142"/>
            <a:ext cx="7805987" cy="4108292"/>
            <a:chOff x="0" y="0"/>
            <a:chExt cx="959207" cy="504831"/>
          </a:xfrm>
        </p:grpSpPr>
        <p:sp>
          <p:nvSpPr>
            <p:cNvPr name="Freeform 14" id="14"/>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3"/>
              <a:stretch>
                <a:fillRect l="0" t="-13295" r="0" b="-13295"/>
              </a:stretch>
            </a:blipFill>
          </p:spPr>
        </p:sp>
      </p:grpSp>
      <p:grpSp>
        <p:nvGrpSpPr>
          <p:cNvPr name="Group 15" id="15"/>
          <p:cNvGrpSpPr/>
          <p:nvPr/>
        </p:nvGrpSpPr>
        <p:grpSpPr>
          <a:xfrm rot="0">
            <a:off x="7812918" y="4255205"/>
            <a:ext cx="2662165" cy="2662165"/>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17" id="17"/>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TextBox 18" id="18"/>
          <p:cNvSpPr txBox="true"/>
          <p:nvPr/>
        </p:nvSpPr>
        <p:spPr>
          <a:xfrm rot="0">
            <a:off x="1028700" y="1145204"/>
            <a:ext cx="16230600" cy="698499"/>
          </a:xfrm>
          <a:prstGeom prst="rect">
            <a:avLst/>
          </a:prstGeom>
        </p:spPr>
        <p:txBody>
          <a:bodyPr anchor="t" rtlCol="false" tIns="0" lIns="0" bIns="0" rIns="0">
            <a:spAutoFit/>
          </a:bodyPr>
          <a:lstStyle/>
          <a:p>
            <a:pPr algn="ctr" marL="0" indent="0" lvl="0">
              <a:lnSpc>
                <a:spcPts val="5299"/>
              </a:lnSpc>
            </a:pPr>
            <a:r>
              <a:rPr lang="en-US" sz="4999" spc="184">
                <a:solidFill>
                  <a:srgbClr val="FFFFFF"/>
                </a:solidFill>
                <a:latin typeface="Londrina Solid"/>
                <a:ea typeface="Londrina Solid"/>
                <a:cs typeface="Londrina Solid"/>
                <a:sym typeface="Londrina Solid"/>
              </a:rPr>
              <a:t>Het is Koningsdag. Kies je voor zaklopen of koekhappen?</a:t>
            </a:r>
          </a:p>
        </p:txBody>
      </p:sp>
      <p:sp>
        <p:nvSpPr>
          <p:cNvPr name="TextBox 19" id="19"/>
          <p:cNvSpPr txBox="true"/>
          <p:nvPr/>
        </p:nvSpPr>
        <p:spPr>
          <a:xfrm rot="0">
            <a:off x="1290734" y="8521956"/>
            <a:ext cx="7281918"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ZAKLOPEN</a:t>
            </a:r>
          </a:p>
        </p:txBody>
      </p:sp>
      <p:sp>
        <p:nvSpPr>
          <p:cNvPr name="TextBox 20" id="20"/>
          <p:cNvSpPr txBox="true"/>
          <p:nvPr/>
        </p:nvSpPr>
        <p:spPr>
          <a:xfrm rot="0">
            <a:off x="9729009" y="8521956"/>
            <a:ext cx="7268732"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KOEKHAPPEN</a:t>
            </a:r>
          </a:p>
        </p:txBody>
      </p:sp>
      <p:sp>
        <p:nvSpPr>
          <p:cNvPr name="TextBox 21" id="21"/>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1028700" y="8240818"/>
            <a:ext cx="7805987" cy="1316582"/>
            <a:chOff x="0" y="0"/>
            <a:chExt cx="7168950" cy="1209138"/>
          </a:xfrm>
        </p:grpSpPr>
        <p:sp>
          <p:nvSpPr>
            <p:cNvPr name="Freeform 6" id="6"/>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grpSp>
        <p:nvGrpSpPr>
          <p:cNvPr name="Group 8" id="8"/>
          <p:cNvGrpSpPr/>
          <p:nvPr/>
        </p:nvGrpSpPr>
        <p:grpSpPr>
          <a:xfrm rot="0">
            <a:off x="9467449" y="8240818"/>
            <a:ext cx="7791851" cy="1316582"/>
            <a:chOff x="0" y="0"/>
            <a:chExt cx="7155968" cy="1209138"/>
          </a:xfrm>
        </p:grpSpPr>
        <p:sp>
          <p:nvSpPr>
            <p:cNvPr name="Freeform 9" id="9"/>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0" id="10"/>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grpSp>
        <p:nvGrpSpPr>
          <p:cNvPr name="Group 11" id="11"/>
          <p:cNvGrpSpPr/>
          <p:nvPr/>
        </p:nvGrpSpPr>
        <p:grpSpPr>
          <a:xfrm rot="0">
            <a:off x="1028700" y="3532142"/>
            <a:ext cx="7805987" cy="4108292"/>
            <a:chOff x="0" y="0"/>
            <a:chExt cx="959207" cy="504831"/>
          </a:xfrm>
        </p:grpSpPr>
        <p:sp>
          <p:nvSpPr>
            <p:cNvPr name="Freeform 12" id="12"/>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2"/>
              <a:stretch>
                <a:fillRect l="0" t="-13392" r="0" b="-13392"/>
              </a:stretch>
            </a:blipFill>
          </p:spPr>
        </p:sp>
      </p:grpSp>
      <p:grpSp>
        <p:nvGrpSpPr>
          <p:cNvPr name="Group 13" id="13"/>
          <p:cNvGrpSpPr/>
          <p:nvPr/>
        </p:nvGrpSpPr>
        <p:grpSpPr>
          <a:xfrm rot="0">
            <a:off x="9453313" y="3532142"/>
            <a:ext cx="7805987" cy="4108292"/>
            <a:chOff x="0" y="0"/>
            <a:chExt cx="959207" cy="504831"/>
          </a:xfrm>
        </p:grpSpPr>
        <p:sp>
          <p:nvSpPr>
            <p:cNvPr name="Freeform 14" id="14"/>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3"/>
              <a:stretch>
                <a:fillRect l="0" t="-9614" r="0" b="-9614"/>
              </a:stretch>
            </a:blipFill>
          </p:spPr>
        </p:sp>
      </p:grpSp>
      <p:grpSp>
        <p:nvGrpSpPr>
          <p:cNvPr name="Group 15" id="15"/>
          <p:cNvGrpSpPr/>
          <p:nvPr/>
        </p:nvGrpSpPr>
        <p:grpSpPr>
          <a:xfrm rot="0">
            <a:off x="7812918" y="4255205"/>
            <a:ext cx="2662165" cy="2662165"/>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17" id="17"/>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Freeform 18" id="18"/>
          <p:cNvSpPr/>
          <p:nvPr/>
        </p:nvSpPr>
        <p:spPr>
          <a:xfrm flipH="false" flipV="false" rot="0">
            <a:off x="1853945" y="8393373"/>
            <a:ext cx="676422" cy="1011472"/>
          </a:xfrm>
          <a:custGeom>
            <a:avLst/>
            <a:gdLst/>
            <a:ahLst/>
            <a:cxnLst/>
            <a:rect r="r" b="b" t="t" l="l"/>
            <a:pathLst>
              <a:path h="1011472" w="676422">
                <a:moveTo>
                  <a:pt x="0" y="0"/>
                </a:moveTo>
                <a:lnTo>
                  <a:pt x="676421" y="0"/>
                </a:lnTo>
                <a:lnTo>
                  <a:pt x="676421" y="1011472"/>
                </a:lnTo>
                <a:lnTo>
                  <a:pt x="0" y="10114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0132183" y="8372830"/>
            <a:ext cx="1139441" cy="1052559"/>
          </a:xfrm>
          <a:custGeom>
            <a:avLst/>
            <a:gdLst/>
            <a:ahLst/>
            <a:cxnLst/>
            <a:rect r="r" b="b" t="t" l="l"/>
            <a:pathLst>
              <a:path h="1052559" w="1139441">
                <a:moveTo>
                  <a:pt x="0" y="0"/>
                </a:moveTo>
                <a:lnTo>
                  <a:pt x="1139441" y="0"/>
                </a:lnTo>
                <a:lnTo>
                  <a:pt x="1139441" y="1052558"/>
                </a:lnTo>
                <a:lnTo>
                  <a:pt x="0" y="1052558"/>
                </a:lnTo>
                <a:lnTo>
                  <a:pt x="0" y="0"/>
                </a:lnTo>
                <a:close/>
              </a:path>
            </a:pathLst>
          </a:custGeom>
          <a:blipFill>
            <a:blip r:embed="rId6"/>
            <a:stretch>
              <a:fillRect l="0" t="0" r="0" b="0"/>
            </a:stretch>
          </a:blipFill>
        </p:spPr>
      </p:sp>
      <p:sp>
        <p:nvSpPr>
          <p:cNvPr name="TextBox 20" id="20"/>
          <p:cNvSpPr txBox="true"/>
          <p:nvPr/>
        </p:nvSpPr>
        <p:spPr>
          <a:xfrm rot="0">
            <a:off x="1028700" y="811861"/>
            <a:ext cx="16230600" cy="1365186"/>
          </a:xfrm>
          <a:prstGeom prst="rect">
            <a:avLst/>
          </a:prstGeom>
        </p:spPr>
        <p:txBody>
          <a:bodyPr anchor="t" rtlCol="false" tIns="0" lIns="0" bIns="0" rIns="0">
            <a:spAutoFit/>
          </a:bodyPr>
          <a:lstStyle/>
          <a:p>
            <a:pPr algn="ctr" marL="0" indent="0" lvl="0">
              <a:lnSpc>
                <a:spcPts val="5296"/>
              </a:lnSpc>
            </a:pPr>
            <a:r>
              <a:rPr lang="en-US" sz="4996" spc="184">
                <a:solidFill>
                  <a:srgbClr val="FFFFFF"/>
                </a:solidFill>
                <a:latin typeface="Londrina Solid"/>
                <a:ea typeface="Londrina Solid"/>
                <a:cs typeface="Londrina Solid"/>
                <a:sym typeface="Londrina Solid"/>
              </a:rPr>
              <a:t>Wat past bij jou? Geld uitgeven op de vrijmarkt of geld sparen en iets groots kopen.  </a:t>
            </a:r>
          </a:p>
        </p:txBody>
      </p:sp>
      <p:sp>
        <p:nvSpPr>
          <p:cNvPr name="TextBox 21" id="21"/>
          <p:cNvSpPr txBox="true"/>
          <p:nvPr/>
        </p:nvSpPr>
        <p:spPr>
          <a:xfrm rot="0">
            <a:off x="1290734" y="8546311"/>
            <a:ext cx="7281918" cy="762745"/>
          </a:xfrm>
          <a:prstGeom prst="rect">
            <a:avLst/>
          </a:prstGeom>
        </p:spPr>
        <p:txBody>
          <a:bodyPr anchor="t" rtlCol="false" tIns="0" lIns="0" bIns="0" rIns="0">
            <a:spAutoFit/>
          </a:bodyPr>
          <a:lstStyle/>
          <a:p>
            <a:pPr algn="ctr" marL="0" indent="0" lvl="0">
              <a:lnSpc>
                <a:spcPts val="5723"/>
              </a:lnSpc>
            </a:pPr>
            <a:r>
              <a:rPr lang="en-US" b="true" sz="5399" spc="199">
                <a:solidFill>
                  <a:srgbClr val="231915"/>
                </a:solidFill>
                <a:latin typeface="Londrina Solid Heavy"/>
                <a:ea typeface="Londrina Solid Heavy"/>
                <a:cs typeface="Londrina Solid Heavy"/>
                <a:sym typeface="Londrina Solid Heavy"/>
              </a:rPr>
              <a:t>GELD UITGEVEN </a:t>
            </a:r>
          </a:p>
        </p:txBody>
      </p:sp>
      <p:sp>
        <p:nvSpPr>
          <p:cNvPr name="TextBox 22" id="22"/>
          <p:cNvSpPr txBox="true"/>
          <p:nvPr/>
        </p:nvSpPr>
        <p:spPr>
          <a:xfrm rot="0">
            <a:off x="9467449" y="8546311"/>
            <a:ext cx="7268732" cy="762745"/>
          </a:xfrm>
          <a:prstGeom prst="rect">
            <a:avLst/>
          </a:prstGeom>
        </p:spPr>
        <p:txBody>
          <a:bodyPr anchor="t" rtlCol="false" tIns="0" lIns="0" bIns="0" rIns="0">
            <a:spAutoFit/>
          </a:bodyPr>
          <a:lstStyle/>
          <a:p>
            <a:pPr algn="ctr" marL="0" indent="0" lvl="0">
              <a:lnSpc>
                <a:spcPts val="5723"/>
              </a:lnSpc>
            </a:pPr>
            <a:r>
              <a:rPr lang="en-US" b="true" sz="5399" spc="199">
                <a:solidFill>
                  <a:srgbClr val="231915"/>
                </a:solidFill>
                <a:latin typeface="Londrina Solid Heavy"/>
                <a:ea typeface="Londrina Solid Heavy"/>
                <a:cs typeface="Londrina Solid Heavy"/>
                <a:sym typeface="Londrina Solid Heavy"/>
              </a:rPr>
              <a:t>GELD SPAREN</a:t>
            </a:r>
          </a:p>
        </p:txBody>
      </p:sp>
      <p:sp>
        <p:nvSpPr>
          <p:cNvPr name="TextBox 23" id="23"/>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1028700" y="8240818"/>
            <a:ext cx="7805987" cy="1316582"/>
            <a:chOff x="0" y="0"/>
            <a:chExt cx="7168950" cy="1209138"/>
          </a:xfrm>
        </p:grpSpPr>
        <p:sp>
          <p:nvSpPr>
            <p:cNvPr name="Freeform 6" id="6"/>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grpSp>
        <p:nvGrpSpPr>
          <p:cNvPr name="Group 8" id="8"/>
          <p:cNvGrpSpPr/>
          <p:nvPr/>
        </p:nvGrpSpPr>
        <p:grpSpPr>
          <a:xfrm rot="0">
            <a:off x="9467449" y="8240818"/>
            <a:ext cx="7791851" cy="1316582"/>
            <a:chOff x="0" y="0"/>
            <a:chExt cx="7155968" cy="1209138"/>
          </a:xfrm>
        </p:grpSpPr>
        <p:sp>
          <p:nvSpPr>
            <p:cNvPr name="Freeform 9" id="9"/>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0" id="10"/>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grpSp>
        <p:nvGrpSpPr>
          <p:cNvPr name="Group 11" id="11"/>
          <p:cNvGrpSpPr/>
          <p:nvPr/>
        </p:nvGrpSpPr>
        <p:grpSpPr>
          <a:xfrm rot="0">
            <a:off x="1028700" y="3532142"/>
            <a:ext cx="7805987" cy="4108292"/>
            <a:chOff x="0" y="0"/>
            <a:chExt cx="959207" cy="504831"/>
          </a:xfrm>
        </p:grpSpPr>
        <p:sp>
          <p:nvSpPr>
            <p:cNvPr name="Freeform 12" id="12"/>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2"/>
              <a:stretch>
                <a:fillRect l="0" t="-13295" r="0" b="-13295"/>
              </a:stretch>
            </a:blipFill>
          </p:spPr>
        </p:sp>
      </p:grpSp>
      <p:grpSp>
        <p:nvGrpSpPr>
          <p:cNvPr name="Group 13" id="13"/>
          <p:cNvGrpSpPr/>
          <p:nvPr/>
        </p:nvGrpSpPr>
        <p:grpSpPr>
          <a:xfrm rot="0">
            <a:off x="9453313" y="3532142"/>
            <a:ext cx="7805987" cy="4108292"/>
            <a:chOff x="0" y="0"/>
            <a:chExt cx="959207" cy="504831"/>
          </a:xfrm>
        </p:grpSpPr>
        <p:sp>
          <p:nvSpPr>
            <p:cNvPr name="Freeform 14" id="14"/>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3"/>
              <a:stretch>
                <a:fillRect l="0" t="-13355" r="0" b="-13355"/>
              </a:stretch>
            </a:blipFill>
          </p:spPr>
        </p:sp>
      </p:grpSp>
      <p:grpSp>
        <p:nvGrpSpPr>
          <p:cNvPr name="Group 15" id="15"/>
          <p:cNvGrpSpPr/>
          <p:nvPr/>
        </p:nvGrpSpPr>
        <p:grpSpPr>
          <a:xfrm rot="0">
            <a:off x="7812918" y="4255205"/>
            <a:ext cx="2662165" cy="2662165"/>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17" id="17"/>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Freeform 18" id="18"/>
          <p:cNvSpPr/>
          <p:nvPr/>
        </p:nvSpPr>
        <p:spPr>
          <a:xfrm flipH="false" flipV="false" rot="0">
            <a:off x="2137130" y="8539918"/>
            <a:ext cx="764332" cy="769139"/>
          </a:xfrm>
          <a:custGeom>
            <a:avLst/>
            <a:gdLst/>
            <a:ahLst/>
            <a:cxnLst/>
            <a:rect r="r" b="b" t="t" l="l"/>
            <a:pathLst>
              <a:path h="769139" w="764332">
                <a:moveTo>
                  <a:pt x="0" y="0"/>
                </a:moveTo>
                <a:lnTo>
                  <a:pt x="764331" y="0"/>
                </a:lnTo>
                <a:lnTo>
                  <a:pt x="764331" y="769138"/>
                </a:lnTo>
                <a:lnTo>
                  <a:pt x="0" y="769138"/>
                </a:lnTo>
                <a:lnTo>
                  <a:pt x="0" y="0"/>
                </a:lnTo>
                <a:close/>
              </a:path>
            </a:pathLst>
          </a:custGeom>
          <a:blipFill>
            <a:blip r:embed="rId4"/>
            <a:stretch>
              <a:fillRect l="0" t="0" r="0" b="0"/>
            </a:stretch>
          </a:blipFill>
        </p:spPr>
      </p:sp>
      <p:sp>
        <p:nvSpPr>
          <p:cNvPr name="Freeform 19" id="19"/>
          <p:cNvSpPr/>
          <p:nvPr/>
        </p:nvSpPr>
        <p:spPr>
          <a:xfrm flipH="false" flipV="false" rot="0">
            <a:off x="10804997" y="8390368"/>
            <a:ext cx="956433" cy="1017482"/>
          </a:xfrm>
          <a:custGeom>
            <a:avLst/>
            <a:gdLst/>
            <a:ahLst/>
            <a:cxnLst/>
            <a:rect r="r" b="b" t="t" l="l"/>
            <a:pathLst>
              <a:path h="1017482" w="956433">
                <a:moveTo>
                  <a:pt x="0" y="0"/>
                </a:moveTo>
                <a:lnTo>
                  <a:pt x="956433" y="0"/>
                </a:lnTo>
                <a:lnTo>
                  <a:pt x="956433" y="1017482"/>
                </a:lnTo>
                <a:lnTo>
                  <a:pt x="0" y="1017482"/>
                </a:lnTo>
                <a:lnTo>
                  <a:pt x="0" y="0"/>
                </a:lnTo>
                <a:close/>
              </a:path>
            </a:pathLst>
          </a:custGeom>
          <a:blipFill>
            <a:blip r:embed="rId5"/>
            <a:stretch>
              <a:fillRect l="0" t="0" r="0" b="0"/>
            </a:stretch>
          </a:blipFill>
        </p:spPr>
      </p:sp>
      <p:sp>
        <p:nvSpPr>
          <p:cNvPr name="TextBox 20" id="20"/>
          <p:cNvSpPr txBox="true"/>
          <p:nvPr/>
        </p:nvSpPr>
        <p:spPr>
          <a:xfrm rot="0">
            <a:off x="1028700" y="1145236"/>
            <a:ext cx="16230600" cy="698436"/>
          </a:xfrm>
          <a:prstGeom prst="rect">
            <a:avLst/>
          </a:prstGeom>
        </p:spPr>
        <p:txBody>
          <a:bodyPr anchor="t" rtlCol="false" tIns="0" lIns="0" bIns="0" rIns="0">
            <a:spAutoFit/>
          </a:bodyPr>
          <a:lstStyle/>
          <a:p>
            <a:pPr algn="ctr" marL="0" indent="0" lvl="0">
              <a:lnSpc>
                <a:spcPts val="5296"/>
              </a:lnSpc>
            </a:pPr>
            <a:r>
              <a:rPr lang="en-US" sz="4996" spc="184">
                <a:solidFill>
                  <a:srgbClr val="FFFFFF"/>
                </a:solidFill>
                <a:latin typeface="Londrina Solid"/>
                <a:ea typeface="Londrina Solid"/>
                <a:cs typeface="Londrina Solid"/>
                <a:sym typeface="Londrina Solid"/>
              </a:rPr>
              <a:t>Grappig! De hele dag stroopwafels eten of bitterballen?</a:t>
            </a:r>
          </a:p>
        </p:txBody>
      </p:sp>
      <p:sp>
        <p:nvSpPr>
          <p:cNvPr name="TextBox 21" id="21"/>
          <p:cNvSpPr txBox="true"/>
          <p:nvPr/>
        </p:nvSpPr>
        <p:spPr>
          <a:xfrm rot="0">
            <a:off x="2901461" y="8546311"/>
            <a:ext cx="4306912" cy="762745"/>
          </a:xfrm>
          <a:prstGeom prst="rect">
            <a:avLst/>
          </a:prstGeom>
        </p:spPr>
        <p:txBody>
          <a:bodyPr anchor="t" rtlCol="false" tIns="0" lIns="0" bIns="0" rIns="0">
            <a:spAutoFit/>
          </a:bodyPr>
          <a:lstStyle/>
          <a:p>
            <a:pPr algn="ctr" marL="0" indent="0" lvl="0">
              <a:lnSpc>
                <a:spcPts val="5723"/>
              </a:lnSpc>
            </a:pPr>
            <a:r>
              <a:rPr lang="en-US" b="true" sz="5399" spc="199">
                <a:solidFill>
                  <a:srgbClr val="231915"/>
                </a:solidFill>
                <a:latin typeface="Londrina Solid Heavy"/>
                <a:ea typeface="Londrina Solid Heavy"/>
                <a:cs typeface="Londrina Solid Heavy"/>
                <a:sym typeface="Londrina Solid Heavy"/>
              </a:rPr>
              <a:t>STROOPWAFELS</a:t>
            </a:r>
          </a:p>
        </p:txBody>
      </p:sp>
      <p:sp>
        <p:nvSpPr>
          <p:cNvPr name="TextBox 22" id="22"/>
          <p:cNvSpPr txBox="true"/>
          <p:nvPr/>
        </p:nvSpPr>
        <p:spPr>
          <a:xfrm rot="0">
            <a:off x="11761430" y="8546311"/>
            <a:ext cx="4186195" cy="762745"/>
          </a:xfrm>
          <a:prstGeom prst="rect">
            <a:avLst/>
          </a:prstGeom>
        </p:spPr>
        <p:txBody>
          <a:bodyPr anchor="t" rtlCol="false" tIns="0" lIns="0" bIns="0" rIns="0">
            <a:spAutoFit/>
          </a:bodyPr>
          <a:lstStyle/>
          <a:p>
            <a:pPr algn="ctr" marL="0" indent="0" lvl="0">
              <a:lnSpc>
                <a:spcPts val="5723"/>
              </a:lnSpc>
            </a:pPr>
            <a:r>
              <a:rPr lang="en-US" b="true" sz="5399" spc="199">
                <a:solidFill>
                  <a:srgbClr val="231915"/>
                </a:solidFill>
                <a:latin typeface="Londrina Solid Heavy"/>
                <a:ea typeface="Londrina Solid Heavy"/>
                <a:cs typeface="Londrina Solid Heavy"/>
                <a:sym typeface="Londrina Solid Heavy"/>
              </a:rPr>
              <a:t>BITTERBALLEN</a:t>
            </a:r>
          </a:p>
        </p:txBody>
      </p:sp>
      <p:sp>
        <p:nvSpPr>
          <p:cNvPr name="TextBox 23" id="23"/>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1028700" y="8240818"/>
            <a:ext cx="7805987" cy="1316582"/>
            <a:chOff x="0" y="0"/>
            <a:chExt cx="7168950" cy="1209138"/>
          </a:xfrm>
        </p:grpSpPr>
        <p:sp>
          <p:nvSpPr>
            <p:cNvPr name="Freeform 6" id="6"/>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grpSp>
        <p:nvGrpSpPr>
          <p:cNvPr name="Group 8" id="8"/>
          <p:cNvGrpSpPr/>
          <p:nvPr/>
        </p:nvGrpSpPr>
        <p:grpSpPr>
          <a:xfrm rot="0">
            <a:off x="9467449" y="8240818"/>
            <a:ext cx="7791851" cy="1316582"/>
            <a:chOff x="0" y="0"/>
            <a:chExt cx="7155968" cy="1209138"/>
          </a:xfrm>
        </p:grpSpPr>
        <p:sp>
          <p:nvSpPr>
            <p:cNvPr name="Freeform 9" id="9"/>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0" id="10"/>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grpSp>
        <p:nvGrpSpPr>
          <p:cNvPr name="Group 11" id="11"/>
          <p:cNvGrpSpPr/>
          <p:nvPr/>
        </p:nvGrpSpPr>
        <p:grpSpPr>
          <a:xfrm rot="0">
            <a:off x="1028700" y="3532142"/>
            <a:ext cx="7805987" cy="4108292"/>
            <a:chOff x="0" y="0"/>
            <a:chExt cx="959207" cy="504831"/>
          </a:xfrm>
        </p:grpSpPr>
        <p:sp>
          <p:nvSpPr>
            <p:cNvPr name="Freeform 12" id="12"/>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2"/>
              <a:stretch>
                <a:fillRect l="0" t="-13295" r="0" b="-13295"/>
              </a:stretch>
            </a:blipFill>
          </p:spPr>
        </p:sp>
      </p:grpSp>
      <p:grpSp>
        <p:nvGrpSpPr>
          <p:cNvPr name="Group 13" id="13"/>
          <p:cNvGrpSpPr/>
          <p:nvPr/>
        </p:nvGrpSpPr>
        <p:grpSpPr>
          <a:xfrm rot="0">
            <a:off x="9453313" y="3532142"/>
            <a:ext cx="7805987" cy="4108292"/>
            <a:chOff x="0" y="0"/>
            <a:chExt cx="959207" cy="504831"/>
          </a:xfrm>
        </p:grpSpPr>
        <p:sp>
          <p:nvSpPr>
            <p:cNvPr name="Freeform 14" id="14"/>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3"/>
              <a:stretch>
                <a:fillRect l="0" t="-4270" r="0" b="-4270"/>
              </a:stretch>
            </a:blipFill>
          </p:spPr>
        </p:sp>
      </p:grpSp>
      <p:grpSp>
        <p:nvGrpSpPr>
          <p:cNvPr name="Group 15" id="15"/>
          <p:cNvGrpSpPr/>
          <p:nvPr/>
        </p:nvGrpSpPr>
        <p:grpSpPr>
          <a:xfrm rot="0">
            <a:off x="7812918" y="4255205"/>
            <a:ext cx="2662165" cy="2662165"/>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17" id="17"/>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Freeform 18" id="18"/>
          <p:cNvSpPr/>
          <p:nvPr/>
        </p:nvSpPr>
        <p:spPr>
          <a:xfrm flipH="false" flipV="false" rot="0">
            <a:off x="10825405" y="8459614"/>
            <a:ext cx="936025" cy="849443"/>
          </a:xfrm>
          <a:custGeom>
            <a:avLst/>
            <a:gdLst/>
            <a:ahLst/>
            <a:cxnLst/>
            <a:rect r="r" b="b" t="t" l="l"/>
            <a:pathLst>
              <a:path h="849443" w="936025">
                <a:moveTo>
                  <a:pt x="0" y="0"/>
                </a:moveTo>
                <a:lnTo>
                  <a:pt x="936025" y="0"/>
                </a:lnTo>
                <a:lnTo>
                  <a:pt x="936025" y="849442"/>
                </a:lnTo>
                <a:lnTo>
                  <a:pt x="0" y="8494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2297957" y="8489161"/>
            <a:ext cx="1207010" cy="881117"/>
          </a:xfrm>
          <a:custGeom>
            <a:avLst/>
            <a:gdLst/>
            <a:ahLst/>
            <a:cxnLst/>
            <a:rect r="r" b="b" t="t" l="l"/>
            <a:pathLst>
              <a:path h="881117" w="1207010">
                <a:moveTo>
                  <a:pt x="0" y="0"/>
                </a:moveTo>
                <a:lnTo>
                  <a:pt x="1207009" y="0"/>
                </a:lnTo>
                <a:lnTo>
                  <a:pt x="1207009" y="881117"/>
                </a:lnTo>
                <a:lnTo>
                  <a:pt x="0" y="881117"/>
                </a:lnTo>
                <a:lnTo>
                  <a:pt x="0" y="0"/>
                </a:lnTo>
                <a:close/>
              </a:path>
            </a:pathLst>
          </a:custGeom>
          <a:blipFill>
            <a:blip r:embed="rId6"/>
            <a:stretch>
              <a:fillRect l="0" t="0" r="0" b="0"/>
            </a:stretch>
          </a:blipFill>
        </p:spPr>
      </p:sp>
      <p:sp>
        <p:nvSpPr>
          <p:cNvPr name="TextBox 20" id="20"/>
          <p:cNvSpPr txBox="true"/>
          <p:nvPr/>
        </p:nvSpPr>
        <p:spPr>
          <a:xfrm rot="0">
            <a:off x="1028700" y="811861"/>
            <a:ext cx="16230600" cy="1365186"/>
          </a:xfrm>
          <a:prstGeom prst="rect">
            <a:avLst/>
          </a:prstGeom>
        </p:spPr>
        <p:txBody>
          <a:bodyPr anchor="t" rtlCol="false" tIns="0" lIns="0" bIns="0" rIns="0">
            <a:spAutoFit/>
          </a:bodyPr>
          <a:lstStyle/>
          <a:p>
            <a:pPr algn="ctr" marL="0" indent="0" lvl="0">
              <a:lnSpc>
                <a:spcPts val="5296"/>
              </a:lnSpc>
            </a:pPr>
            <a:r>
              <a:rPr lang="en-US" sz="4996" spc="184">
                <a:solidFill>
                  <a:srgbClr val="FFFFFF"/>
                </a:solidFill>
                <a:latin typeface="Londrina Solid"/>
                <a:ea typeface="Londrina Solid"/>
                <a:cs typeface="Londrina Solid"/>
                <a:sym typeface="Londrina Solid"/>
              </a:rPr>
              <a:t>Grappig! De hele dag op klompen lopen of de hele dag een oranje pruik op</a:t>
            </a:r>
          </a:p>
        </p:txBody>
      </p:sp>
      <p:sp>
        <p:nvSpPr>
          <p:cNvPr name="TextBox 21" id="21"/>
          <p:cNvSpPr txBox="true"/>
          <p:nvPr/>
        </p:nvSpPr>
        <p:spPr>
          <a:xfrm rot="0">
            <a:off x="2901461" y="8546311"/>
            <a:ext cx="4306912" cy="762745"/>
          </a:xfrm>
          <a:prstGeom prst="rect">
            <a:avLst/>
          </a:prstGeom>
        </p:spPr>
        <p:txBody>
          <a:bodyPr anchor="t" rtlCol="false" tIns="0" lIns="0" bIns="0" rIns="0">
            <a:spAutoFit/>
          </a:bodyPr>
          <a:lstStyle/>
          <a:p>
            <a:pPr algn="ctr" marL="0" indent="0" lvl="0">
              <a:lnSpc>
                <a:spcPts val="5723"/>
              </a:lnSpc>
            </a:pPr>
            <a:r>
              <a:rPr lang="en-US" b="true" sz="5399" spc="199">
                <a:solidFill>
                  <a:srgbClr val="231915"/>
                </a:solidFill>
                <a:latin typeface="Londrina Solid Heavy"/>
                <a:ea typeface="Londrina Solid Heavy"/>
                <a:cs typeface="Londrina Solid Heavy"/>
                <a:sym typeface="Londrina Solid Heavy"/>
              </a:rPr>
              <a:t>KLOMPEN </a:t>
            </a:r>
          </a:p>
        </p:txBody>
      </p:sp>
      <p:sp>
        <p:nvSpPr>
          <p:cNvPr name="TextBox 22" id="22"/>
          <p:cNvSpPr txBox="true"/>
          <p:nvPr/>
        </p:nvSpPr>
        <p:spPr>
          <a:xfrm rot="0">
            <a:off x="11761430" y="8546311"/>
            <a:ext cx="4186195" cy="762745"/>
          </a:xfrm>
          <a:prstGeom prst="rect">
            <a:avLst/>
          </a:prstGeom>
        </p:spPr>
        <p:txBody>
          <a:bodyPr anchor="t" rtlCol="false" tIns="0" lIns="0" bIns="0" rIns="0">
            <a:spAutoFit/>
          </a:bodyPr>
          <a:lstStyle/>
          <a:p>
            <a:pPr algn="ctr" marL="0" indent="0" lvl="0">
              <a:lnSpc>
                <a:spcPts val="5723"/>
              </a:lnSpc>
            </a:pPr>
            <a:r>
              <a:rPr lang="en-US" b="true" sz="5399" spc="199">
                <a:solidFill>
                  <a:srgbClr val="231915"/>
                </a:solidFill>
                <a:latin typeface="Londrina Solid Heavy"/>
                <a:ea typeface="Londrina Solid Heavy"/>
                <a:cs typeface="Londrina Solid Heavy"/>
                <a:sym typeface="Londrina Solid Heavy"/>
              </a:rPr>
              <a:t>ORANJE PRUIK </a:t>
            </a:r>
          </a:p>
        </p:txBody>
      </p:sp>
      <p:sp>
        <p:nvSpPr>
          <p:cNvPr name="TextBox 23" id="23"/>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1028700" y="8240818"/>
            <a:ext cx="7805987" cy="1316582"/>
            <a:chOff x="0" y="0"/>
            <a:chExt cx="7168950" cy="1209138"/>
          </a:xfrm>
        </p:grpSpPr>
        <p:sp>
          <p:nvSpPr>
            <p:cNvPr name="Freeform 6" id="6"/>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grpSp>
        <p:nvGrpSpPr>
          <p:cNvPr name="Group 8" id="8"/>
          <p:cNvGrpSpPr/>
          <p:nvPr/>
        </p:nvGrpSpPr>
        <p:grpSpPr>
          <a:xfrm rot="0">
            <a:off x="9467449" y="8240818"/>
            <a:ext cx="7791851" cy="1316582"/>
            <a:chOff x="0" y="0"/>
            <a:chExt cx="7155968" cy="1209138"/>
          </a:xfrm>
        </p:grpSpPr>
        <p:sp>
          <p:nvSpPr>
            <p:cNvPr name="Freeform 9" id="9"/>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0" id="10"/>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grpSp>
        <p:nvGrpSpPr>
          <p:cNvPr name="Group 11" id="11"/>
          <p:cNvGrpSpPr/>
          <p:nvPr/>
        </p:nvGrpSpPr>
        <p:grpSpPr>
          <a:xfrm rot="0">
            <a:off x="1028700" y="3532142"/>
            <a:ext cx="7805987" cy="4108292"/>
            <a:chOff x="0" y="0"/>
            <a:chExt cx="959207" cy="504831"/>
          </a:xfrm>
        </p:grpSpPr>
        <p:sp>
          <p:nvSpPr>
            <p:cNvPr name="Freeform 12" id="12"/>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2"/>
              <a:stretch>
                <a:fillRect l="0" t="-14008" r="0" b="-14008"/>
              </a:stretch>
            </a:blipFill>
          </p:spPr>
        </p:sp>
      </p:grpSp>
      <p:grpSp>
        <p:nvGrpSpPr>
          <p:cNvPr name="Group 13" id="13"/>
          <p:cNvGrpSpPr/>
          <p:nvPr/>
        </p:nvGrpSpPr>
        <p:grpSpPr>
          <a:xfrm rot="0">
            <a:off x="9453313" y="3532142"/>
            <a:ext cx="7805987" cy="4108292"/>
            <a:chOff x="0" y="0"/>
            <a:chExt cx="959207" cy="504831"/>
          </a:xfrm>
        </p:grpSpPr>
        <p:sp>
          <p:nvSpPr>
            <p:cNvPr name="Freeform 14" id="14"/>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3"/>
              <a:stretch>
                <a:fillRect l="0" t="-13295" r="0" b="-13295"/>
              </a:stretch>
            </a:blipFill>
          </p:spPr>
        </p:sp>
      </p:grpSp>
      <p:grpSp>
        <p:nvGrpSpPr>
          <p:cNvPr name="Group 15" id="15"/>
          <p:cNvGrpSpPr/>
          <p:nvPr/>
        </p:nvGrpSpPr>
        <p:grpSpPr>
          <a:xfrm rot="0">
            <a:off x="7812918" y="4255205"/>
            <a:ext cx="2662165" cy="2662165"/>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17" id="17"/>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TextBox 18" id="18"/>
          <p:cNvSpPr txBox="true"/>
          <p:nvPr/>
        </p:nvSpPr>
        <p:spPr>
          <a:xfrm rot="0">
            <a:off x="1028700" y="811861"/>
            <a:ext cx="16230600" cy="1365186"/>
          </a:xfrm>
          <a:prstGeom prst="rect">
            <a:avLst/>
          </a:prstGeom>
        </p:spPr>
        <p:txBody>
          <a:bodyPr anchor="t" rtlCol="false" tIns="0" lIns="0" bIns="0" rIns="0">
            <a:spAutoFit/>
          </a:bodyPr>
          <a:lstStyle/>
          <a:p>
            <a:pPr algn="ctr" marL="0" indent="0" lvl="0">
              <a:lnSpc>
                <a:spcPts val="5296"/>
              </a:lnSpc>
            </a:pPr>
            <a:r>
              <a:rPr lang="en-US" sz="4996" spc="184">
                <a:solidFill>
                  <a:srgbClr val="FFFFFF"/>
                </a:solidFill>
                <a:latin typeface="Londrina Solid"/>
                <a:ea typeface="Londrina Solid"/>
                <a:cs typeface="Londrina Solid"/>
                <a:sym typeface="Londrina Solid"/>
              </a:rPr>
              <a:t>Grappig! De hele dag alleen maar oranje eten of oranje drinken? </a:t>
            </a:r>
          </a:p>
        </p:txBody>
      </p:sp>
      <p:sp>
        <p:nvSpPr>
          <p:cNvPr name="TextBox 19" id="19"/>
          <p:cNvSpPr txBox="true"/>
          <p:nvPr/>
        </p:nvSpPr>
        <p:spPr>
          <a:xfrm rot="0">
            <a:off x="2901461" y="8546311"/>
            <a:ext cx="4306912" cy="762745"/>
          </a:xfrm>
          <a:prstGeom prst="rect">
            <a:avLst/>
          </a:prstGeom>
        </p:spPr>
        <p:txBody>
          <a:bodyPr anchor="t" rtlCol="false" tIns="0" lIns="0" bIns="0" rIns="0">
            <a:spAutoFit/>
          </a:bodyPr>
          <a:lstStyle/>
          <a:p>
            <a:pPr algn="ctr" marL="0" indent="0" lvl="0">
              <a:lnSpc>
                <a:spcPts val="5723"/>
              </a:lnSpc>
            </a:pPr>
            <a:r>
              <a:rPr lang="en-US" b="true" sz="5399" spc="199">
                <a:solidFill>
                  <a:srgbClr val="231915"/>
                </a:solidFill>
                <a:latin typeface="Londrina Solid Heavy"/>
                <a:ea typeface="Londrina Solid Heavy"/>
                <a:cs typeface="Londrina Solid Heavy"/>
                <a:sym typeface="Londrina Solid Heavy"/>
              </a:rPr>
              <a:t>ORANJE ETEN </a:t>
            </a:r>
          </a:p>
        </p:txBody>
      </p:sp>
      <p:sp>
        <p:nvSpPr>
          <p:cNvPr name="TextBox 20" id="20"/>
          <p:cNvSpPr txBox="true"/>
          <p:nvPr/>
        </p:nvSpPr>
        <p:spPr>
          <a:xfrm rot="0">
            <a:off x="11295465" y="8546311"/>
            <a:ext cx="4795534" cy="762745"/>
          </a:xfrm>
          <a:prstGeom prst="rect">
            <a:avLst/>
          </a:prstGeom>
        </p:spPr>
        <p:txBody>
          <a:bodyPr anchor="t" rtlCol="false" tIns="0" lIns="0" bIns="0" rIns="0">
            <a:spAutoFit/>
          </a:bodyPr>
          <a:lstStyle/>
          <a:p>
            <a:pPr algn="ctr" marL="0" indent="0" lvl="0">
              <a:lnSpc>
                <a:spcPts val="5723"/>
              </a:lnSpc>
            </a:pPr>
            <a:r>
              <a:rPr lang="en-US" b="true" sz="5399" spc="199">
                <a:solidFill>
                  <a:srgbClr val="231915"/>
                </a:solidFill>
                <a:latin typeface="Londrina Solid Heavy"/>
                <a:ea typeface="Londrina Solid Heavy"/>
                <a:cs typeface="Londrina Solid Heavy"/>
                <a:sym typeface="Londrina Solid Heavy"/>
              </a:rPr>
              <a:t>ORANJE DRINKEN </a:t>
            </a:r>
          </a:p>
        </p:txBody>
      </p:sp>
      <p:sp>
        <p:nvSpPr>
          <p:cNvPr name="TextBox 21" id="21"/>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sp>
        <p:nvSpPr>
          <p:cNvPr name="Freeform 2" id="2"/>
          <p:cNvSpPr/>
          <p:nvPr/>
        </p:nvSpPr>
        <p:spPr>
          <a:xfrm flipH="false" flipV="false" rot="0">
            <a:off x="12829230" y="1750495"/>
            <a:ext cx="6036977" cy="7943391"/>
          </a:xfrm>
          <a:custGeom>
            <a:avLst/>
            <a:gdLst/>
            <a:ahLst/>
            <a:cxnLst/>
            <a:rect r="r" b="b" t="t" l="l"/>
            <a:pathLst>
              <a:path h="7943391" w="6036977">
                <a:moveTo>
                  <a:pt x="0" y="0"/>
                </a:moveTo>
                <a:lnTo>
                  <a:pt x="6036977" y="0"/>
                </a:lnTo>
                <a:lnTo>
                  <a:pt x="6036977" y="7943391"/>
                </a:lnTo>
                <a:lnTo>
                  <a:pt x="0" y="7943391"/>
                </a:lnTo>
                <a:lnTo>
                  <a:pt x="0" y="0"/>
                </a:lnTo>
                <a:close/>
              </a:path>
            </a:pathLst>
          </a:custGeom>
          <a:blipFill>
            <a:blip r:embed="rId2"/>
            <a:stretch>
              <a:fillRect l="0" t="0" r="0" b="0"/>
            </a:stretch>
          </a:blipFill>
        </p:spPr>
      </p:sp>
      <p:sp>
        <p:nvSpPr>
          <p:cNvPr name="Freeform 3" id="3"/>
          <p:cNvSpPr/>
          <p:nvPr/>
        </p:nvSpPr>
        <p:spPr>
          <a:xfrm flipH="false" flipV="false" rot="-640619">
            <a:off x="8360924" y="63383"/>
            <a:ext cx="3004668" cy="3000912"/>
          </a:xfrm>
          <a:custGeom>
            <a:avLst/>
            <a:gdLst/>
            <a:ahLst/>
            <a:cxnLst/>
            <a:rect r="r" b="b" t="t" l="l"/>
            <a:pathLst>
              <a:path h="3000912" w="3004668">
                <a:moveTo>
                  <a:pt x="0" y="0"/>
                </a:moveTo>
                <a:lnTo>
                  <a:pt x="3004668" y="0"/>
                </a:lnTo>
                <a:lnTo>
                  <a:pt x="3004668" y="3000911"/>
                </a:lnTo>
                <a:lnTo>
                  <a:pt x="0" y="3000911"/>
                </a:lnTo>
                <a:lnTo>
                  <a:pt x="0" y="0"/>
                </a:lnTo>
                <a:close/>
              </a:path>
            </a:pathLst>
          </a:custGeom>
          <a:blipFill>
            <a:blip r:embed="rId3"/>
            <a:stretch>
              <a:fillRect l="0" t="0" r="0" b="0"/>
            </a:stretch>
          </a:blipFill>
        </p:spPr>
      </p:sp>
      <p:grpSp>
        <p:nvGrpSpPr>
          <p:cNvPr name="Group 4" id="4"/>
          <p:cNvGrpSpPr/>
          <p:nvPr/>
        </p:nvGrpSpPr>
        <p:grpSpPr>
          <a:xfrm rot="0">
            <a:off x="4449746" y="4430707"/>
            <a:ext cx="9388508" cy="2582968"/>
            <a:chOff x="0" y="0"/>
            <a:chExt cx="3643006" cy="1002264"/>
          </a:xfrm>
        </p:grpSpPr>
        <p:sp>
          <p:nvSpPr>
            <p:cNvPr name="Freeform 5" id="5"/>
            <p:cNvSpPr/>
            <p:nvPr/>
          </p:nvSpPr>
          <p:spPr>
            <a:xfrm flipH="false" flipV="false" rot="0">
              <a:off x="0" y="0"/>
              <a:ext cx="3643006" cy="1002264"/>
            </a:xfrm>
            <a:custGeom>
              <a:avLst/>
              <a:gdLst/>
              <a:ahLst/>
              <a:cxnLst/>
              <a:rect r="r" b="b" t="t" l="l"/>
              <a:pathLst>
                <a:path h="1002264" w="3643006">
                  <a:moveTo>
                    <a:pt x="69268" y="0"/>
                  </a:moveTo>
                  <a:lnTo>
                    <a:pt x="3573738" y="0"/>
                  </a:lnTo>
                  <a:cubicBezTo>
                    <a:pt x="3611994" y="0"/>
                    <a:pt x="3643006" y="31012"/>
                    <a:pt x="3643006" y="69268"/>
                  </a:cubicBezTo>
                  <a:lnTo>
                    <a:pt x="3643006" y="932997"/>
                  </a:lnTo>
                  <a:cubicBezTo>
                    <a:pt x="3643006" y="951368"/>
                    <a:pt x="3635708" y="968986"/>
                    <a:pt x="3622718" y="981976"/>
                  </a:cubicBezTo>
                  <a:cubicBezTo>
                    <a:pt x="3609728" y="994966"/>
                    <a:pt x="3592109" y="1002264"/>
                    <a:pt x="3573738" y="1002264"/>
                  </a:cubicBezTo>
                  <a:lnTo>
                    <a:pt x="69268" y="1002264"/>
                  </a:lnTo>
                  <a:cubicBezTo>
                    <a:pt x="50897" y="1002264"/>
                    <a:pt x="33278" y="994966"/>
                    <a:pt x="20288" y="981976"/>
                  </a:cubicBezTo>
                  <a:cubicBezTo>
                    <a:pt x="7298" y="968986"/>
                    <a:pt x="0" y="951368"/>
                    <a:pt x="0" y="932997"/>
                  </a:cubicBezTo>
                  <a:lnTo>
                    <a:pt x="0" y="69268"/>
                  </a:lnTo>
                  <a:cubicBezTo>
                    <a:pt x="0" y="50897"/>
                    <a:pt x="7298" y="33278"/>
                    <a:pt x="20288" y="20288"/>
                  </a:cubicBezTo>
                  <a:cubicBezTo>
                    <a:pt x="33278" y="7298"/>
                    <a:pt x="50897" y="0"/>
                    <a:pt x="69268" y="0"/>
                  </a:cubicBezTo>
                  <a:close/>
                </a:path>
              </a:pathLst>
            </a:custGeom>
            <a:solidFill>
              <a:srgbClr val="FFFFFF"/>
            </a:solidFill>
            <a:ln w="28575" cap="rnd">
              <a:solidFill>
                <a:srgbClr val="231915"/>
              </a:solidFill>
              <a:prstDash val="solid"/>
              <a:round/>
            </a:ln>
          </p:spPr>
        </p:sp>
        <p:sp>
          <p:nvSpPr>
            <p:cNvPr name="TextBox 6" id="6"/>
            <p:cNvSpPr txBox="true"/>
            <p:nvPr/>
          </p:nvSpPr>
          <p:spPr>
            <a:xfrm>
              <a:off x="0" y="-28575"/>
              <a:ext cx="3643006" cy="1030839"/>
            </a:xfrm>
            <a:prstGeom prst="rect">
              <a:avLst/>
            </a:prstGeom>
          </p:spPr>
          <p:txBody>
            <a:bodyPr anchor="ctr" rtlCol="false" tIns="28258" lIns="28258" bIns="28258" rIns="28258"/>
            <a:lstStyle/>
            <a:p>
              <a:pPr algn="ctr" marL="0" indent="0" lvl="0">
                <a:lnSpc>
                  <a:spcPts val="1675"/>
                </a:lnSpc>
              </a:pPr>
            </a:p>
          </p:txBody>
        </p:sp>
      </p:grpSp>
      <p:sp>
        <p:nvSpPr>
          <p:cNvPr name="TextBox 7" id="7"/>
          <p:cNvSpPr txBox="true"/>
          <p:nvPr/>
        </p:nvSpPr>
        <p:spPr>
          <a:xfrm rot="0">
            <a:off x="4803218" y="4815082"/>
            <a:ext cx="8681564" cy="1985667"/>
          </a:xfrm>
          <a:prstGeom prst="rect">
            <a:avLst/>
          </a:prstGeom>
        </p:spPr>
        <p:txBody>
          <a:bodyPr anchor="t" rtlCol="false" tIns="0" lIns="0" bIns="0" rIns="0">
            <a:spAutoFit/>
          </a:bodyPr>
          <a:lstStyle/>
          <a:p>
            <a:pPr algn="ctr" marL="0" indent="0" lvl="0">
              <a:lnSpc>
                <a:spcPts val="15030"/>
              </a:lnSpc>
            </a:pPr>
            <a:r>
              <a:rPr lang="en-US" b="true" sz="14179" spc="524">
                <a:solidFill>
                  <a:srgbClr val="231915"/>
                </a:solidFill>
                <a:latin typeface="Londrina Solid Heavy"/>
                <a:ea typeface="Londrina Solid Heavy"/>
                <a:cs typeface="Londrina Solid Heavy"/>
                <a:sym typeface="Londrina Solid Heavy"/>
              </a:rPr>
              <a:t>BEDANKT!</a:t>
            </a:r>
          </a:p>
        </p:txBody>
      </p:sp>
      <p:sp>
        <p:nvSpPr>
          <p:cNvPr name="Freeform 8" id="8"/>
          <p:cNvSpPr/>
          <p:nvPr/>
        </p:nvSpPr>
        <p:spPr>
          <a:xfrm flipH="false" flipV="false" rot="0">
            <a:off x="5048733" y="3316658"/>
            <a:ext cx="8190534" cy="778101"/>
          </a:xfrm>
          <a:custGeom>
            <a:avLst/>
            <a:gdLst/>
            <a:ahLst/>
            <a:cxnLst/>
            <a:rect r="r" b="b" t="t" l="l"/>
            <a:pathLst>
              <a:path h="778101" w="8190534">
                <a:moveTo>
                  <a:pt x="0" y="0"/>
                </a:moveTo>
                <a:lnTo>
                  <a:pt x="8190534" y="0"/>
                </a:lnTo>
                <a:lnTo>
                  <a:pt x="8190534" y="778101"/>
                </a:lnTo>
                <a:lnTo>
                  <a:pt x="0" y="7781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4992806" y="3282850"/>
            <a:ext cx="8302389" cy="895350"/>
          </a:xfrm>
          <a:prstGeom prst="rect">
            <a:avLst/>
          </a:prstGeom>
        </p:spPr>
        <p:txBody>
          <a:bodyPr anchor="t" rtlCol="false" tIns="0" lIns="0" bIns="0" rIns="0">
            <a:spAutoFit/>
          </a:bodyPr>
          <a:lstStyle/>
          <a:p>
            <a:pPr algn="ctr" marL="0" indent="0" lvl="0">
              <a:lnSpc>
                <a:spcPts val="7194"/>
              </a:lnSpc>
            </a:pPr>
            <a:r>
              <a:rPr lang="en-US" sz="5995" spc="179">
                <a:solidFill>
                  <a:srgbClr val="231915"/>
                </a:solidFill>
                <a:latin typeface="Hibernate Two"/>
                <a:ea typeface="Hibernate Two"/>
                <a:cs typeface="Hibernate Two"/>
                <a:sym typeface="Hibernate Two"/>
              </a:rPr>
              <a:t>Fijne Koningsdag!</a:t>
            </a:r>
          </a:p>
        </p:txBody>
      </p:sp>
      <p:sp>
        <p:nvSpPr>
          <p:cNvPr name="Freeform 10" id="10"/>
          <p:cNvSpPr/>
          <p:nvPr/>
        </p:nvSpPr>
        <p:spPr>
          <a:xfrm flipH="false" flipV="false" rot="0">
            <a:off x="544931" y="317403"/>
            <a:ext cx="4822848" cy="8226607"/>
          </a:xfrm>
          <a:custGeom>
            <a:avLst/>
            <a:gdLst/>
            <a:ahLst/>
            <a:cxnLst/>
            <a:rect r="r" b="b" t="t" l="l"/>
            <a:pathLst>
              <a:path h="8226607" w="4822848">
                <a:moveTo>
                  <a:pt x="0" y="0"/>
                </a:moveTo>
                <a:lnTo>
                  <a:pt x="4822848" y="0"/>
                </a:lnTo>
                <a:lnTo>
                  <a:pt x="4822848" y="8226608"/>
                </a:lnTo>
                <a:lnTo>
                  <a:pt x="0" y="8226608"/>
                </a:lnTo>
                <a:lnTo>
                  <a:pt x="0" y="0"/>
                </a:lnTo>
                <a:close/>
              </a:path>
            </a:pathLst>
          </a:custGeom>
          <a:blipFill>
            <a:blip r:embed="rId6"/>
            <a:stretch>
              <a:fillRect l="0" t="0" r="0" b="0"/>
            </a:stretch>
          </a:blipFill>
        </p:spPr>
      </p:sp>
      <p:sp>
        <p:nvSpPr>
          <p:cNvPr name="Freeform 11" id="11"/>
          <p:cNvSpPr/>
          <p:nvPr/>
        </p:nvSpPr>
        <p:spPr>
          <a:xfrm flipH="false" flipV="false" rot="0">
            <a:off x="4803218" y="7287675"/>
            <a:ext cx="3305723" cy="3941250"/>
          </a:xfrm>
          <a:custGeom>
            <a:avLst/>
            <a:gdLst/>
            <a:ahLst/>
            <a:cxnLst/>
            <a:rect r="r" b="b" t="t" l="l"/>
            <a:pathLst>
              <a:path h="3941250" w="3305723">
                <a:moveTo>
                  <a:pt x="0" y="0"/>
                </a:moveTo>
                <a:lnTo>
                  <a:pt x="3305723" y="0"/>
                </a:lnTo>
                <a:lnTo>
                  <a:pt x="3305723" y="3941250"/>
                </a:lnTo>
                <a:lnTo>
                  <a:pt x="0" y="3941250"/>
                </a:lnTo>
                <a:lnTo>
                  <a:pt x="0" y="0"/>
                </a:lnTo>
                <a:close/>
              </a:path>
            </a:pathLst>
          </a:custGeom>
          <a:blipFill>
            <a:blip r:embed="rId7"/>
            <a:stretch>
              <a:fillRect l="0" t="0" r="0" b="0"/>
            </a:stretch>
          </a:blipFill>
        </p:spPr>
      </p:sp>
      <p:sp>
        <p:nvSpPr>
          <p:cNvPr name="TextBox 12" id="12"/>
          <p:cNvSpPr txBox="true"/>
          <p:nvPr/>
        </p:nvSpPr>
        <p:spPr>
          <a:xfrm rot="0">
            <a:off x="6886201" y="7297200"/>
            <a:ext cx="8302389" cy="895350"/>
          </a:xfrm>
          <a:prstGeom prst="rect">
            <a:avLst/>
          </a:prstGeom>
        </p:spPr>
        <p:txBody>
          <a:bodyPr anchor="t" rtlCol="false" tIns="0" lIns="0" bIns="0" rIns="0">
            <a:spAutoFit/>
          </a:bodyPr>
          <a:lstStyle/>
          <a:p>
            <a:pPr algn="ctr" marL="0" indent="0" lvl="0">
              <a:lnSpc>
                <a:spcPts val="7194"/>
              </a:lnSpc>
            </a:pPr>
            <a:r>
              <a:rPr lang="en-US" sz="5995" spc="179">
                <a:solidFill>
                  <a:srgbClr val="231915"/>
                </a:solidFill>
                <a:latin typeface="Hibernate Two"/>
                <a:ea typeface="Hibernate Two"/>
                <a:cs typeface="Hibernate Two"/>
                <a:sym typeface="Hibernate Two"/>
              </a:rPr>
              <a:t>Liefs juf Dominique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453566" y="-347511"/>
            <a:ext cx="19195132" cy="3279269"/>
            <a:chOff x="0" y="0"/>
            <a:chExt cx="5055508" cy="863676"/>
          </a:xfrm>
        </p:grpSpPr>
        <p:sp>
          <p:nvSpPr>
            <p:cNvPr name="Freeform 3" id="3"/>
            <p:cNvSpPr/>
            <p:nvPr/>
          </p:nvSpPr>
          <p:spPr>
            <a:xfrm flipH="false" flipV="false" rot="0">
              <a:off x="0" y="0"/>
              <a:ext cx="5055508" cy="863676"/>
            </a:xfrm>
            <a:custGeom>
              <a:avLst/>
              <a:gdLst/>
              <a:ahLst/>
              <a:cxnLst/>
              <a:rect r="r" b="b" t="t" l="l"/>
              <a:pathLst>
                <a:path h="863676" w="5055508">
                  <a:moveTo>
                    <a:pt x="0" y="0"/>
                  </a:moveTo>
                  <a:lnTo>
                    <a:pt x="5055508" y="0"/>
                  </a:lnTo>
                  <a:lnTo>
                    <a:pt x="5055508" y="863676"/>
                  </a:lnTo>
                  <a:lnTo>
                    <a:pt x="0" y="863676"/>
                  </a:lnTo>
                  <a:close/>
                </a:path>
              </a:pathLst>
            </a:custGeom>
            <a:solidFill>
              <a:srgbClr val="F7A9A8"/>
            </a:solidFill>
          </p:spPr>
        </p:sp>
        <p:sp>
          <p:nvSpPr>
            <p:cNvPr name="TextBox 4" id="4"/>
            <p:cNvSpPr txBox="true"/>
            <p:nvPr/>
          </p:nvSpPr>
          <p:spPr>
            <a:xfrm>
              <a:off x="0" y="-9525"/>
              <a:ext cx="5055508" cy="873201"/>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4816543" y="729600"/>
            <a:ext cx="8654914" cy="1472557"/>
            <a:chOff x="0" y="0"/>
            <a:chExt cx="6000653" cy="1020958"/>
          </a:xfrm>
        </p:grpSpPr>
        <p:sp>
          <p:nvSpPr>
            <p:cNvPr name="Freeform 6" id="6"/>
            <p:cNvSpPr/>
            <p:nvPr/>
          </p:nvSpPr>
          <p:spPr>
            <a:xfrm flipH="false" flipV="false" rot="0">
              <a:off x="0" y="0"/>
              <a:ext cx="6000653" cy="1020958"/>
            </a:xfrm>
            <a:custGeom>
              <a:avLst/>
              <a:gdLst/>
              <a:ahLst/>
              <a:cxnLst/>
              <a:rect r="r" b="b" t="t" l="l"/>
              <a:pathLst>
                <a:path h="1020958" w="6000653">
                  <a:moveTo>
                    <a:pt x="28624" y="0"/>
                  </a:moveTo>
                  <a:lnTo>
                    <a:pt x="5972028" y="0"/>
                  </a:lnTo>
                  <a:cubicBezTo>
                    <a:pt x="5979620" y="0"/>
                    <a:pt x="5986901" y="3016"/>
                    <a:pt x="5992269" y="8384"/>
                  </a:cubicBezTo>
                  <a:cubicBezTo>
                    <a:pt x="5997637" y="13752"/>
                    <a:pt x="6000653" y="21033"/>
                    <a:pt x="6000653" y="28624"/>
                  </a:cubicBezTo>
                  <a:lnTo>
                    <a:pt x="6000653" y="992334"/>
                  </a:lnTo>
                  <a:cubicBezTo>
                    <a:pt x="6000653" y="999926"/>
                    <a:pt x="5997637" y="1007206"/>
                    <a:pt x="5992269" y="1012574"/>
                  </a:cubicBezTo>
                  <a:cubicBezTo>
                    <a:pt x="5986901" y="1017943"/>
                    <a:pt x="5979620" y="1020958"/>
                    <a:pt x="5972028" y="1020958"/>
                  </a:cubicBezTo>
                  <a:lnTo>
                    <a:pt x="28624" y="1020958"/>
                  </a:lnTo>
                  <a:cubicBezTo>
                    <a:pt x="12816" y="1020958"/>
                    <a:pt x="0" y="1008143"/>
                    <a:pt x="0" y="992334"/>
                  </a:cubicBezTo>
                  <a:lnTo>
                    <a:pt x="0" y="28624"/>
                  </a:lnTo>
                  <a:cubicBezTo>
                    <a:pt x="0" y="12816"/>
                    <a:pt x="12816" y="0"/>
                    <a:pt x="28624"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6000653" cy="1087633"/>
            </a:xfrm>
            <a:prstGeom prst="rect">
              <a:avLst/>
            </a:prstGeom>
          </p:spPr>
          <p:txBody>
            <a:bodyPr anchor="ctr" rtlCol="false" tIns="28258" lIns="28258" bIns="28258" rIns="28258"/>
            <a:lstStyle/>
            <a:p>
              <a:pPr algn="ctr" marL="0" indent="0" lvl="0">
                <a:lnSpc>
                  <a:spcPts val="1675"/>
                </a:lnSpc>
              </a:pPr>
            </a:p>
          </p:txBody>
        </p:sp>
      </p:grpSp>
      <p:sp>
        <p:nvSpPr>
          <p:cNvPr name="TextBox 8" id="8"/>
          <p:cNvSpPr txBox="true"/>
          <p:nvPr/>
        </p:nvSpPr>
        <p:spPr>
          <a:xfrm rot="0">
            <a:off x="5107074" y="960608"/>
            <a:ext cx="8073852" cy="1105792"/>
          </a:xfrm>
          <a:prstGeom prst="rect">
            <a:avLst/>
          </a:prstGeom>
        </p:spPr>
        <p:txBody>
          <a:bodyPr anchor="t" rtlCol="false" tIns="0" lIns="0" bIns="0" rIns="0">
            <a:spAutoFit/>
          </a:bodyPr>
          <a:lstStyle/>
          <a:p>
            <a:pPr algn="ctr" marL="0" indent="0" lvl="0">
              <a:lnSpc>
                <a:spcPts val="8418"/>
              </a:lnSpc>
            </a:pPr>
            <a:r>
              <a:rPr lang="en-US" b="true" sz="7942" spc="293">
                <a:solidFill>
                  <a:srgbClr val="231915"/>
                </a:solidFill>
                <a:latin typeface="Londrina Solid Heavy"/>
                <a:ea typeface="Londrina Solid Heavy"/>
                <a:cs typeface="Londrina Solid Heavy"/>
                <a:sym typeface="Londrina Solid Heavy"/>
              </a:rPr>
              <a:t>INTRODUCTIE</a:t>
            </a:r>
          </a:p>
        </p:txBody>
      </p:sp>
      <p:sp>
        <p:nvSpPr>
          <p:cNvPr name="TextBox 9" id="9"/>
          <p:cNvSpPr txBox="true"/>
          <p:nvPr/>
        </p:nvSpPr>
        <p:spPr>
          <a:xfrm rot="0">
            <a:off x="1028700" y="4467034"/>
            <a:ext cx="11216782" cy="3948303"/>
          </a:xfrm>
          <a:prstGeom prst="rect">
            <a:avLst/>
          </a:prstGeom>
        </p:spPr>
        <p:txBody>
          <a:bodyPr anchor="t" rtlCol="false" tIns="0" lIns="0" bIns="0" rIns="0">
            <a:spAutoFit/>
          </a:bodyPr>
          <a:lstStyle/>
          <a:p>
            <a:pPr algn="l" marL="0" indent="0" lvl="0">
              <a:lnSpc>
                <a:spcPts val="4446"/>
              </a:lnSpc>
            </a:pPr>
            <a:r>
              <a:rPr lang="en-US" sz="3800" spc="140">
                <a:solidFill>
                  <a:srgbClr val="231915"/>
                </a:solidFill>
                <a:latin typeface="Londrina Solid"/>
                <a:ea typeface="Londrina Solid"/>
                <a:cs typeface="Londrina Solid"/>
                <a:sym typeface="Londrina Solid"/>
              </a:rPr>
              <a:t>Welkom bij onze Koningsdag-dilemma's! In deze presentatie gaan we samen op ontdekkingsreis door de keuzes en tradities van deze bijzondere feestdag.</a:t>
            </a:r>
          </a:p>
          <a:p>
            <a:pPr algn="l" marL="0" indent="0" lvl="0">
              <a:lnSpc>
                <a:spcPts val="4446"/>
              </a:lnSpc>
            </a:pPr>
            <a:r>
              <a:rPr lang="en-US" sz="3800" spc="140">
                <a:solidFill>
                  <a:srgbClr val="231915"/>
                </a:solidFill>
                <a:latin typeface="Londrina Solid"/>
                <a:ea typeface="Londrina Solid"/>
                <a:cs typeface="Londrina Solid"/>
                <a:sym typeface="Londrina Solid"/>
              </a:rPr>
              <a:t>We nodigen je uit om actief mee te denken en mee te doen. Bij elk dilemma kies je een kant en verdedig je je keuze in een gezellig debat met anderen. Zo ontdek je wat belangrijk is voor jou én voor je klasgenoten!</a:t>
            </a:r>
          </a:p>
        </p:txBody>
      </p:sp>
      <p:sp>
        <p:nvSpPr>
          <p:cNvPr name="Freeform 10" id="10"/>
          <p:cNvSpPr/>
          <p:nvPr/>
        </p:nvSpPr>
        <p:spPr>
          <a:xfrm flipH="false" flipV="false" rot="0">
            <a:off x="12382554" y="3156049"/>
            <a:ext cx="5043139" cy="5881212"/>
          </a:xfrm>
          <a:custGeom>
            <a:avLst/>
            <a:gdLst/>
            <a:ahLst/>
            <a:cxnLst/>
            <a:rect r="r" b="b" t="t" l="l"/>
            <a:pathLst>
              <a:path h="5881212" w="5043139">
                <a:moveTo>
                  <a:pt x="0" y="0"/>
                </a:moveTo>
                <a:lnTo>
                  <a:pt x="5043139" y="0"/>
                </a:lnTo>
                <a:lnTo>
                  <a:pt x="5043139" y="5881211"/>
                </a:lnTo>
                <a:lnTo>
                  <a:pt x="0" y="5881211"/>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453566" y="-347511"/>
            <a:ext cx="19195132" cy="3279269"/>
            <a:chOff x="0" y="0"/>
            <a:chExt cx="5055508" cy="863676"/>
          </a:xfrm>
        </p:grpSpPr>
        <p:sp>
          <p:nvSpPr>
            <p:cNvPr name="Freeform 3" id="3"/>
            <p:cNvSpPr/>
            <p:nvPr/>
          </p:nvSpPr>
          <p:spPr>
            <a:xfrm flipH="false" flipV="false" rot="0">
              <a:off x="0" y="0"/>
              <a:ext cx="5055508" cy="863676"/>
            </a:xfrm>
            <a:custGeom>
              <a:avLst/>
              <a:gdLst/>
              <a:ahLst/>
              <a:cxnLst/>
              <a:rect r="r" b="b" t="t" l="l"/>
              <a:pathLst>
                <a:path h="863676" w="5055508">
                  <a:moveTo>
                    <a:pt x="0" y="0"/>
                  </a:moveTo>
                  <a:lnTo>
                    <a:pt x="5055508" y="0"/>
                  </a:lnTo>
                  <a:lnTo>
                    <a:pt x="5055508" y="863676"/>
                  </a:lnTo>
                  <a:lnTo>
                    <a:pt x="0" y="863676"/>
                  </a:lnTo>
                  <a:close/>
                </a:path>
              </a:pathLst>
            </a:custGeom>
            <a:solidFill>
              <a:srgbClr val="F7A9A8"/>
            </a:solidFill>
          </p:spPr>
        </p:sp>
        <p:sp>
          <p:nvSpPr>
            <p:cNvPr name="TextBox 4" id="4"/>
            <p:cNvSpPr txBox="true"/>
            <p:nvPr/>
          </p:nvSpPr>
          <p:spPr>
            <a:xfrm>
              <a:off x="0" y="-9525"/>
              <a:ext cx="5055508" cy="873201"/>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4816543" y="729600"/>
            <a:ext cx="8654914" cy="1472557"/>
            <a:chOff x="0" y="0"/>
            <a:chExt cx="6000653" cy="1020958"/>
          </a:xfrm>
        </p:grpSpPr>
        <p:sp>
          <p:nvSpPr>
            <p:cNvPr name="Freeform 6" id="6"/>
            <p:cNvSpPr/>
            <p:nvPr/>
          </p:nvSpPr>
          <p:spPr>
            <a:xfrm flipH="false" flipV="false" rot="0">
              <a:off x="0" y="0"/>
              <a:ext cx="6000653" cy="1020958"/>
            </a:xfrm>
            <a:custGeom>
              <a:avLst/>
              <a:gdLst/>
              <a:ahLst/>
              <a:cxnLst/>
              <a:rect r="r" b="b" t="t" l="l"/>
              <a:pathLst>
                <a:path h="1020958" w="6000653">
                  <a:moveTo>
                    <a:pt x="28624" y="0"/>
                  </a:moveTo>
                  <a:lnTo>
                    <a:pt x="5972028" y="0"/>
                  </a:lnTo>
                  <a:cubicBezTo>
                    <a:pt x="5979620" y="0"/>
                    <a:pt x="5986901" y="3016"/>
                    <a:pt x="5992269" y="8384"/>
                  </a:cubicBezTo>
                  <a:cubicBezTo>
                    <a:pt x="5997637" y="13752"/>
                    <a:pt x="6000653" y="21033"/>
                    <a:pt x="6000653" y="28624"/>
                  </a:cubicBezTo>
                  <a:lnTo>
                    <a:pt x="6000653" y="992334"/>
                  </a:lnTo>
                  <a:cubicBezTo>
                    <a:pt x="6000653" y="999926"/>
                    <a:pt x="5997637" y="1007206"/>
                    <a:pt x="5992269" y="1012574"/>
                  </a:cubicBezTo>
                  <a:cubicBezTo>
                    <a:pt x="5986901" y="1017943"/>
                    <a:pt x="5979620" y="1020958"/>
                    <a:pt x="5972028" y="1020958"/>
                  </a:cubicBezTo>
                  <a:lnTo>
                    <a:pt x="28624" y="1020958"/>
                  </a:lnTo>
                  <a:cubicBezTo>
                    <a:pt x="12816" y="1020958"/>
                    <a:pt x="0" y="1008143"/>
                    <a:pt x="0" y="992334"/>
                  </a:cubicBezTo>
                  <a:lnTo>
                    <a:pt x="0" y="28624"/>
                  </a:lnTo>
                  <a:cubicBezTo>
                    <a:pt x="0" y="12816"/>
                    <a:pt x="12816" y="0"/>
                    <a:pt x="28624"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6000653" cy="1087633"/>
            </a:xfrm>
            <a:prstGeom prst="rect">
              <a:avLst/>
            </a:prstGeom>
          </p:spPr>
          <p:txBody>
            <a:bodyPr anchor="ctr" rtlCol="false" tIns="28258" lIns="28258" bIns="28258" rIns="28258"/>
            <a:lstStyle/>
            <a:p>
              <a:pPr algn="ctr" marL="0" indent="0" lvl="0">
                <a:lnSpc>
                  <a:spcPts val="1675"/>
                </a:lnSpc>
              </a:pPr>
            </a:p>
          </p:txBody>
        </p:sp>
      </p:grpSp>
      <p:sp>
        <p:nvSpPr>
          <p:cNvPr name="TextBox 8" id="8"/>
          <p:cNvSpPr txBox="true"/>
          <p:nvPr/>
        </p:nvSpPr>
        <p:spPr>
          <a:xfrm rot="0">
            <a:off x="5107074" y="960978"/>
            <a:ext cx="8073852" cy="1105052"/>
          </a:xfrm>
          <a:prstGeom prst="rect">
            <a:avLst/>
          </a:prstGeom>
        </p:spPr>
        <p:txBody>
          <a:bodyPr anchor="t" rtlCol="false" tIns="0" lIns="0" bIns="0" rIns="0">
            <a:spAutoFit/>
          </a:bodyPr>
          <a:lstStyle/>
          <a:p>
            <a:pPr algn="ctr" marL="0" indent="0" lvl="0">
              <a:lnSpc>
                <a:spcPts val="8374"/>
              </a:lnSpc>
            </a:pPr>
            <a:r>
              <a:rPr lang="en-US" b="true" sz="7900" spc="292">
                <a:solidFill>
                  <a:srgbClr val="231915"/>
                </a:solidFill>
                <a:latin typeface="Londrina Solid Heavy"/>
                <a:ea typeface="Londrina Solid Heavy"/>
                <a:cs typeface="Londrina Solid Heavy"/>
                <a:sym typeface="Londrina Solid Heavy"/>
              </a:rPr>
              <a:t>WAT IS KONINGSDAG?</a:t>
            </a:r>
          </a:p>
        </p:txBody>
      </p:sp>
      <p:sp>
        <p:nvSpPr>
          <p:cNvPr name="TextBox 9" id="9"/>
          <p:cNvSpPr txBox="true"/>
          <p:nvPr/>
        </p:nvSpPr>
        <p:spPr>
          <a:xfrm rot="0">
            <a:off x="1028700" y="4748022"/>
            <a:ext cx="11216782" cy="3386328"/>
          </a:xfrm>
          <a:prstGeom prst="rect">
            <a:avLst/>
          </a:prstGeom>
        </p:spPr>
        <p:txBody>
          <a:bodyPr anchor="t" rtlCol="false" tIns="0" lIns="0" bIns="0" rIns="0">
            <a:spAutoFit/>
          </a:bodyPr>
          <a:lstStyle/>
          <a:p>
            <a:pPr algn="l" marL="0" indent="0" lvl="0">
              <a:lnSpc>
                <a:spcPts val="4446"/>
              </a:lnSpc>
            </a:pPr>
            <a:r>
              <a:rPr lang="en-US" sz="3800" spc="140">
                <a:solidFill>
                  <a:srgbClr val="231915"/>
                </a:solidFill>
                <a:latin typeface="Londrina Solid"/>
                <a:ea typeface="Londrina Solid"/>
                <a:cs typeface="Londrina Solid"/>
                <a:sym typeface="Londrina Solid"/>
              </a:rPr>
              <a:t>Koningsdag is de nationale feestdag van Nederland, gevierd op 27 april. Op deze dag vieren we de verjaardag van Koning Willem-Alexander.</a:t>
            </a:r>
          </a:p>
          <a:p>
            <a:pPr algn="l" marL="0" indent="0" lvl="0">
              <a:lnSpc>
                <a:spcPts val="4446"/>
              </a:lnSpc>
            </a:pPr>
            <a:r>
              <a:rPr lang="en-US" sz="3800" spc="140">
                <a:solidFill>
                  <a:srgbClr val="231915"/>
                </a:solidFill>
                <a:latin typeface="Londrina Solid"/>
                <a:ea typeface="Londrina Solid"/>
                <a:cs typeface="Londrina Solid"/>
                <a:sym typeface="Londrina Solid"/>
              </a:rPr>
              <a:t>Het is een dag vol vrijheid, saamhorigheid en oranje trots! Overal in het land zie je mensen in oranje kleding, vrijmarkten, muziek en gezelligheid.</a:t>
            </a:r>
          </a:p>
        </p:txBody>
      </p:sp>
      <p:sp>
        <p:nvSpPr>
          <p:cNvPr name="Freeform 10" id="10"/>
          <p:cNvSpPr/>
          <p:nvPr/>
        </p:nvSpPr>
        <p:spPr>
          <a:xfrm flipH="false" flipV="false" rot="0">
            <a:off x="12071833" y="3292843"/>
            <a:ext cx="6115312" cy="5649020"/>
          </a:xfrm>
          <a:custGeom>
            <a:avLst/>
            <a:gdLst/>
            <a:ahLst/>
            <a:cxnLst/>
            <a:rect r="r" b="b" t="t" l="l"/>
            <a:pathLst>
              <a:path h="5649020" w="6115312">
                <a:moveTo>
                  <a:pt x="0" y="0"/>
                </a:moveTo>
                <a:lnTo>
                  <a:pt x="6115312" y="0"/>
                </a:lnTo>
                <a:lnTo>
                  <a:pt x="6115312" y="5649020"/>
                </a:lnTo>
                <a:lnTo>
                  <a:pt x="0" y="5649020"/>
                </a:lnTo>
                <a:lnTo>
                  <a:pt x="0" y="0"/>
                </a:lnTo>
                <a:close/>
              </a:path>
            </a:pathLst>
          </a:custGeom>
          <a:blipFill>
            <a:blip r:embed="rId2"/>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453566" y="-347511"/>
            <a:ext cx="19195132" cy="3279269"/>
            <a:chOff x="0" y="0"/>
            <a:chExt cx="5055508" cy="863676"/>
          </a:xfrm>
        </p:grpSpPr>
        <p:sp>
          <p:nvSpPr>
            <p:cNvPr name="Freeform 3" id="3"/>
            <p:cNvSpPr/>
            <p:nvPr/>
          </p:nvSpPr>
          <p:spPr>
            <a:xfrm flipH="false" flipV="false" rot="0">
              <a:off x="0" y="0"/>
              <a:ext cx="5055508" cy="863676"/>
            </a:xfrm>
            <a:custGeom>
              <a:avLst/>
              <a:gdLst/>
              <a:ahLst/>
              <a:cxnLst/>
              <a:rect r="r" b="b" t="t" l="l"/>
              <a:pathLst>
                <a:path h="863676" w="5055508">
                  <a:moveTo>
                    <a:pt x="0" y="0"/>
                  </a:moveTo>
                  <a:lnTo>
                    <a:pt x="5055508" y="0"/>
                  </a:lnTo>
                  <a:lnTo>
                    <a:pt x="5055508" y="863676"/>
                  </a:lnTo>
                  <a:lnTo>
                    <a:pt x="0" y="863676"/>
                  </a:lnTo>
                  <a:close/>
                </a:path>
              </a:pathLst>
            </a:custGeom>
            <a:solidFill>
              <a:srgbClr val="F7A9A8"/>
            </a:solidFill>
          </p:spPr>
        </p:sp>
        <p:sp>
          <p:nvSpPr>
            <p:cNvPr name="TextBox 4" id="4"/>
            <p:cNvSpPr txBox="true"/>
            <p:nvPr/>
          </p:nvSpPr>
          <p:spPr>
            <a:xfrm>
              <a:off x="0" y="-9525"/>
              <a:ext cx="5055508" cy="873201"/>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4816543" y="729600"/>
            <a:ext cx="8654914" cy="1472557"/>
            <a:chOff x="0" y="0"/>
            <a:chExt cx="6000653" cy="1020958"/>
          </a:xfrm>
        </p:grpSpPr>
        <p:sp>
          <p:nvSpPr>
            <p:cNvPr name="Freeform 6" id="6"/>
            <p:cNvSpPr/>
            <p:nvPr/>
          </p:nvSpPr>
          <p:spPr>
            <a:xfrm flipH="false" flipV="false" rot="0">
              <a:off x="0" y="0"/>
              <a:ext cx="6000653" cy="1020958"/>
            </a:xfrm>
            <a:custGeom>
              <a:avLst/>
              <a:gdLst/>
              <a:ahLst/>
              <a:cxnLst/>
              <a:rect r="r" b="b" t="t" l="l"/>
              <a:pathLst>
                <a:path h="1020958" w="6000653">
                  <a:moveTo>
                    <a:pt x="28624" y="0"/>
                  </a:moveTo>
                  <a:lnTo>
                    <a:pt x="5972028" y="0"/>
                  </a:lnTo>
                  <a:cubicBezTo>
                    <a:pt x="5979620" y="0"/>
                    <a:pt x="5986901" y="3016"/>
                    <a:pt x="5992269" y="8384"/>
                  </a:cubicBezTo>
                  <a:cubicBezTo>
                    <a:pt x="5997637" y="13752"/>
                    <a:pt x="6000653" y="21033"/>
                    <a:pt x="6000653" y="28624"/>
                  </a:cubicBezTo>
                  <a:lnTo>
                    <a:pt x="6000653" y="992334"/>
                  </a:lnTo>
                  <a:cubicBezTo>
                    <a:pt x="6000653" y="999926"/>
                    <a:pt x="5997637" y="1007206"/>
                    <a:pt x="5992269" y="1012574"/>
                  </a:cubicBezTo>
                  <a:cubicBezTo>
                    <a:pt x="5986901" y="1017943"/>
                    <a:pt x="5979620" y="1020958"/>
                    <a:pt x="5972028" y="1020958"/>
                  </a:cubicBezTo>
                  <a:lnTo>
                    <a:pt x="28624" y="1020958"/>
                  </a:lnTo>
                  <a:cubicBezTo>
                    <a:pt x="12816" y="1020958"/>
                    <a:pt x="0" y="1008143"/>
                    <a:pt x="0" y="992334"/>
                  </a:cubicBezTo>
                  <a:lnTo>
                    <a:pt x="0" y="28624"/>
                  </a:lnTo>
                  <a:cubicBezTo>
                    <a:pt x="0" y="12816"/>
                    <a:pt x="12816" y="0"/>
                    <a:pt x="28624"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6000653" cy="1087633"/>
            </a:xfrm>
            <a:prstGeom prst="rect">
              <a:avLst/>
            </a:prstGeom>
          </p:spPr>
          <p:txBody>
            <a:bodyPr anchor="ctr" rtlCol="false" tIns="28258" lIns="28258" bIns="28258" rIns="28258"/>
            <a:lstStyle/>
            <a:p>
              <a:pPr algn="ctr" marL="0" indent="0" lvl="0">
                <a:lnSpc>
                  <a:spcPts val="1675"/>
                </a:lnSpc>
              </a:pPr>
            </a:p>
          </p:txBody>
        </p:sp>
      </p:grpSp>
      <p:sp>
        <p:nvSpPr>
          <p:cNvPr name="TextBox 8" id="8"/>
          <p:cNvSpPr txBox="true"/>
          <p:nvPr/>
        </p:nvSpPr>
        <p:spPr>
          <a:xfrm rot="0">
            <a:off x="5107074" y="960608"/>
            <a:ext cx="8073852" cy="1105792"/>
          </a:xfrm>
          <a:prstGeom prst="rect">
            <a:avLst/>
          </a:prstGeom>
        </p:spPr>
        <p:txBody>
          <a:bodyPr anchor="t" rtlCol="false" tIns="0" lIns="0" bIns="0" rIns="0">
            <a:spAutoFit/>
          </a:bodyPr>
          <a:lstStyle/>
          <a:p>
            <a:pPr algn="ctr" marL="0" indent="0" lvl="0">
              <a:lnSpc>
                <a:spcPts val="8418"/>
              </a:lnSpc>
            </a:pPr>
            <a:r>
              <a:rPr lang="en-US" b="true" sz="7942" spc="293">
                <a:solidFill>
                  <a:srgbClr val="231915"/>
                </a:solidFill>
                <a:latin typeface="Londrina Solid Heavy"/>
                <a:ea typeface="Londrina Solid Heavy"/>
                <a:cs typeface="Londrina Solid Heavy"/>
                <a:sym typeface="Londrina Solid Heavy"/>
              </a:rPr>
              <a:t>WAAROM DILEMMA'S?</a:t>
            </a:r>
          </a:p>
        </p:txBody>
      </p:sp>
      <p:sp>
        <p:nvSpPr>
          <p:cNvPr name="TextBox 9" id="9"/>
          <p:cNvSpPr txBox="true"/>
          <p:nvPr/>
        </p:nvSpPr>
        <p:spPr>
          <a:xfrm rot="0">
            <a:off x="1028700" y="4467034"/>
            <a:ext cx="11216782" cy="3948303"/>
          </a:xfrm>
          <a:prstGeom prst="rect">
            <a:avLst/>
          </a:prstGeom>
        </p:spPr>
        <p:txBody>
          <a:bodyPr anchor="t" rtlCol="false" tIns="0" lIns="0" bIns="0" rIns="0">
            <a:spAutoFit/>
          </a:bodyPr>
          <a:lstStyle/>
          <a:p>
            <a:pPr algn="l" marL="0" indent="0" lvl="0">
              <a:lnSpc>
                <a:spcPts val="4446"/>
              </a:lnSpc>
            </a:pPr>
            <a:r>
              <a:rPr lang="en-US" sz="3800" spc="140">
                <a:solidFill>
                  <a:srgbClr val="231915"/>
                </a:solidFill>
                <a:latin typeface="Londrina Solid"/>
                <a:ea typeface="Londrina Solid"/>
                <a:cs typeface="Londrina Solid"/>
                <a:sym typeface="Londrina Solid"/>
              </a:rPr>
              <a:t>Koningsdag draait om keuzes maken: wat doe je, wat draag je, waar ga je heen? Elke keuze vertelt iets over wie je bent en wat je belangrijk vindt.</a:t>
            </a:r>
          </a:p>
          <a:p>
            <a:pPr algn="l" marL="0" indent="0" lvl="0">
              <a:lnSpc>
                <a:spcPts val="4446"/>
              </a:lnSpc>
            </a:pPr>
            <a:r>
              <a:rPr lang="en-US" sz="3800" spc="140">
                <a:solidFill>
                  <a:srgbClr val="231915"/>
                </a:solidFill>
                <a:latin typeface="Londrina Solid"/>
                <a:ea typeface="Londrina Solid"/>
                <a:cs typeface="Londrina Solid"/>
                <a:sym typeface="Londrina Solid"/>
              </a:rPr>
              <a:t>Dilemma's helpen ons nadenken over verschillende opties. Door bewust te kiezen, ontdek je je eigen voorkeuren en leer je begrijpen waarom anderen misschien anders kiezen.</a:t>
            </a:r>
          </a:p>
        </p:txBody>
      </p:sp>
      <p:sp>
        <p:nvSpPr>
          <p:cNvPr name="Freeform 10" id="10"/>
          <p:cNvSpPr/>
          <p:nvPr/>
        </p:nvSpPr>
        <p:spPr>
          <a:xfrm flipH="false" flipV="false" rot="0">
            <a:off x="12735618" y="4335404"/>
            <a:ext cx="4924928" cy="4079934"/>
          </a:xfrm>
          <a:custGeom>
            <a:avLst/>
            <a:gdLst/>
            <a:ahLst/>
            <a:cxnLst/>
            <a:rect r="r" b="b" t="t" l="l"/>
            <a:pathLst>
              <a:path h="4079934" w="4924928">
                <a:moveTo>
                  <a:pt x="0" y="0"/>
                </a:moveTo>
                <a:lnTo>
                  <a:pt x="4924928" y="0"/>
                </a:lnTo>
                <a:lnTo>
                  <a:pt x="4924928" y="4079934"/>
                </a:lnTo>
                <a:lnTo>
                  <a:pt x="0" y="4079934"/>
                </a:lnTo>
                <a:lnTo>
                  <a:pt x="0" y="0"/>
                </a:lnTo>
                <a:close/>
              </a:path>
            </a:pathLst>
          </a:custGeom>
          <a:blipFill>
            <a:blip r:embed="rId2"/>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1028700" y="8240818"/>
            <a:ext cx="7805987" cy="1316582"/>
            <a:chOff x="0" y="0"/>
            <a:chExt cx="7168950" cy="1209138"/>
          </a:xfrm>
        </p:grpSpPr>
        <p:sp>
          <p:nvSpPr>
            <p:cNvPr name="Freeform 6" id="6"/>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grpSp>
        <p:nvGrpSpPr>
          <p:cNvPr name="Group 8" id="8"/>
          <p:cNvGrpSpPr/>
          <p:nvPr/>
        </p:nvGrpSpPr>
        <p:grpSpPr>
          <a:xfrm rot="0">
            <a:off x="9467449" y="8240818"/>
            <a:ext cx="7791851" cy="1316582"/>
            <a:chOff x="0" y="0"/>
            <a:chExt cx="7155968" cy="1209138"/>
          </a:xfrm>
        </p:grpSpPr>
        <p:sp>
          <p:nvSpPr>
            <p:cNvPr name="Freeform 9" id="9"/>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0" id="10"/>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grpSp>
        <p:nvGrpSpPr>
          <p:cNvPr name="Group 11" id="11"/>
          <p:cNvGrpSpPr/>
          <p:nvPr/>
        </p:nvGrpSpPr>
        <p:grpSpPr>
          <a:xfrm rot="0">
            <a:off x="1028700" y="3532142"/>
            <a:ext cx="7805987" cy="4108292"/>
            <a:chOff x="0" y="0"/>
            <a:chExt cx="959207" cy="504831"/>
          </a:xfrm>
        </p:grpSpPr>
        <p:sp>
          <p:nvSpPr>
            <p:cNvPr name="Freeform 12" id="12"/>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2"/>
              <a:stretch>
                <a:fillRect l="0" t="-4151" r="0" b="-4151"/>
              </a:stretch>
            </a:blipFill>
          </p:spPr>
        </p:sp>
      </p:grpSp>
      <p:grpSp>
        <p:nvGrpSpPr>
          <p:cNvPr name="Group 13" id="13"/>
          <p:cNvGrpSpPr/>
          <p:nvPr/>
        </p:nvGrpSpPr>
        <p:grpSpPr>
          <a:xfrm rot="0">
            <a:off x="9453313" y="3532142"/>
            <a:ext cx="7805987" cy="4108292"/>
            <a:chOff x="0" y="0"/>
            <a:chExt cx="959207" cy="504831"/>
          </a:xfrm>
        </p:grpSpPr>
        <p:sp>
          <p:nvSpPr>
            <p:cNvPr name="Freeform 14" id="14"/>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3"/>
              <a:stretch>
                <a:fillRect l="-66351" t="0" r="-51088" b="-61004"/>
              </a:stretch>
            </a:blipFill>
          </p:spPr>
        </p:sp>
      </p:grpSp>
      <p:sp>
        <p:nvSpPr>
          <p:cNvPr name="Freeform 15" id="15"/>
          <p:cNvSpPr/>
          <p:nvPr/>
        </p:nvSpPr>
        <p:spPr>
          <a:xfrm flipH="false" flipV="false" rot="0">
            <a:off x="11748783" y="8644410"/>
            <a:ext cx="953616" cy="613890"/>
          </a:xfrm>
          <a:custGeom>
            <a:avLst/>
            <a:gdLst/>
            <a:ahLst/>
            <a:cxnLst/>
            <a:rect r="r" b="b" t="t" l="l"/>
            <a:pathLst>
              <a:path h="613890" w="953616">
                <a:moveTo>
                  <a:pt x="0" y="0"/>
                </a:moveTo>
                <a:lnTo>
                  <a:pt x="953616" y="0"/>
                </a:lnTo>
                <a:lnTo>
                  <a:pt x="953616" y="613890"/>
                </a:lnTo>
                <a:lnTo>
                  <a:pt x="0" y="613890"/>
                </a:lnTo>
                <a:lnTo>
                  <a:pt x="0" y="0"/>
                </a:lnTo>
                <a:close/>
              </a:path>
            </a:pathLst>
          </a:custGeom>
          <a:blipFill>
            <a:blip r:embed="rId4"/>
            <a:stretch>
              <a:fillRect l="0" t="0" r="0" b="0"/>
            </a:stretch>
          </a:blipFill>
        </p:spPr>
      </p:sp>
      <p:sp>
        <p:nvSpPr>
          <p:cNvPr name="TextBox 16" id="16"/>
          <p:cNvSpPr txBox="true"/>
          <p:nvPr/>
        </p:nvSpPr>
        <p:spPr>
          <a:xfrm rot="0">
            <a:off x="1028700" y="811861"/>
            <a:ext cx="16230600" cy="1365186"/>
          </a:xfrm>
          <a:prstGeom prst="rect">
            <a:avLst/>
          </a:prstGeom>
        </p:spPr>
        <p:txBody>
          <a:bodyPr anchor="t" rtlCol="false" tIns="0" lIns="0" bIns="0" rIns="0">
            <a:spAutoFit/>
          </a:bodyPr>
          <a:lstStyle/>
          <a:p>
            <a:pPr algn="ctr" marL="0" indent="0" lvl="0">
              <a:lnSpc>
                <a:spcPts val="5296"/>
              </a:lnSpc>
            </a:pPr>
            <a:r>
              <a:rPr lang="en-US" sz="4996" spc="184">
                <a:solidFill>
                  <a:srgbClr val="FFFFFF"/>
                </a:solidFill>
                <a:latin typeface="Londrina Solid"/>
                <a:ea typeface="Londrina Solid"/>
                <a:cs typeface="Londrina Solid"/>
                <a:sym typeface="Londrina Solid"/>
              </a:rPr>
              <a:t>Het is Koningsdag! Ga je lekker struinen op de vrijmarkt of kijk je naar de Koninklijke familie op tv? </a:t>
            </a:r>
          </a:p>
        </p:txBody>
      </p:sp>
      <p:sp>
        <p:nvSpPr>
          <p:cNvPr name="TextBox 17" id="17"/>
          <p:cNvSpPr txBox="true"/>
          <p:nvPr/>
        </p:nvSpPr>
        <p:spPr>
          <a:xfrm rot="0">
            <a:off x="1290734" y="8521956"/>
            <a:ext cx="7281918"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 VRIJMARKT</a:t>
            </a:r>
          </a:p>
        </p:txBody>
      </p:sp>
      <p:sp>
        <p:nvSpPr>
          <p:cNvPr name="TextBox 18" id="18"/>
          <p:cNvSpPr txBox="true"/>
          <p:nvPr/>
        </p:nvSpPr>
        <p:spPr>
          <a:xfrm rot="0">
            <a:off x="9729009" y="8521956"/>
            <a:ext cx="7268732"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TV</a:t>
            </a:r>
          </a:p>
        </p:txBody>
      </p:sp>
      <p:grpSp>
        <p:nvGrpSpPr>
          <p:cNvPr name="Group 19" id="19"/>
          <p:cNvGrpSpPr/>
          <p:nvPr/>
        </p:nvGrpSpPr>
        <p:grpSpPr>
          <a:xfrm rot="0">
            <a:off x="9467449" y="3531842"/>
            <a:ext cx="7805987" cy="4108292"/>
            <a:chOff x="0" y="0"/>
            <a:chExt cx="959207" cy="504831"/>
          </a:xfrm>
        </p:grpSpPr>
        <p:sp>
          <p:nvSpPr>
            <p:cNvPr name="Freeform 20" id="20"/>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5"/>
              <a:stretch>
                <a:fillRect l="0" t="-45002" r="0" b="-45002"/>
              </a:stretch>
            </a:blipFill>
            <a:ln cap="rnd">
              <a:noFill/>
              <a:prstDash val="solid"/>
              <a:round/>
            </a:ln>
          </p:spPr>
        </p:sp>
      </p:grpSp>
      <p:grpSp>
        <p:nvGrpSpPr>
          <p:cNvPr name="Group 21" id="21"/>
          <p:cNvGrpSpPr/>
          <p:nvPr/>
        </p:nvGrpSpPr>
        <p:grpSpPr>
          <a:xfrm rot="0">
            <a:off x="7812918" y="4255205"/>
            <a:ext cx="2662165" cy="266216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23" id="23"/>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TextBox 24" id="24"/>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1028700" y="8240818"/>
            <a:ext cx="7805987" cy="1316582"/>
            <a:chOff x="0" y="0"/>
            <a:chExt cx="7168950" cy="1209138"/>
          </a:xfrm>
        </p:grpSpPr>
        <p:sp>
          <p:nvSpPr>
            <p:cNvPr name="Freeform 6" id="6"/>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grpSp>
        <p:nvGrpSpPr>
          <p:cNvPr name="Group 8" id="8"/>
          <p:cNvGrpSpPr/>
          <p:nvPr/>
        </p:nvGrpSpPr>
        <p:grpSpPr>
          <a:xfrm rot="0">
            <a:off x="9467449" y="8240818"/>
            <a:ext cx="7791851" cy="1316582"/>
            <a:chOff x="0" y="0"/>
            <a:chExt cx="7155968" cy="1209138"/>
          </a:xfrm>
        </p:grpSpPr>
        <p:sp>
          <p:nvSpPr>
            <p:cNvPr name="Freeform 9" id="9"/>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0" id="10"/>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grpSp>
        <p:nvGrpSpPr>
          <p:cNvPr name="Group 11" id="11"/>
          <p:cNvGrpSpPr/>
          <p:nvPr/>
        </p:nvGrpSpPr>
        <p:grpSpPr>
          <a:xfrm rot="0">
            <a:off x="1028700" y="3532142"/>
            <a:ext cx="7805987" cy="4108292"/>
            <a:chOff x="0" y="0"/>
            <a:chExt cx="959207" cy="504831"/>
          </a:xfrm>
        </p:grpSpPr>
        <p:sp>
          <p:nvSpPr>
            <p:cNvPr name="Freeform 12" id="12"/>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2"/>
              <a:stretch>
                <a:fillRect l="0" t="-4151" r="0" b="-4151"/>
              </a:stretch>
            </a:blipFill>
            <a:ln cap="rnd">
              <a:noFill/>
              <a:prstDash val="solid"/>
              <a:round/>
            </a:ln>
          </p:spPr>
        </p:sp>
      </p:grpSp>
      <p:grpSp>
        <p:nvGrpSpPr>
          <p:cNvPr name="Group 13" id="13"/>
          <p:cNvGrpSpPr/>
          <p:nvPr/>
        </p:nvGrpSpPr>
        <p:grpSpPr>
          <a:xfrm rot="0">
            <a:off x="9453313" y="3532142"/>
            <a:ext cx="7805987" cy="4108292"/>
            <a:chOff x="0" y="0"/>
            <a:chExt cx="959207" cy="504831"/>
          </a:xfrm>
        </p:grpSpPr>
        <p:sp>
          <p:nvSpPr>
            <p:cNvPr name="Freeform 14" id="14"/>
            <p:cNvSpPr/>
            <p:nvPr/>
          </p:nvSpPr>
          <p:spPr>
            <a:xfrm flipH="false" flipV="false" rot="0">
              <a:off x="0" y="0"/>
              <a:ext cx="959207" cy="504831"/>
            </a:xfrm>
            <a:custGeom>
              <a:avLst/>
              <a:gdLst/>
              <a:ahLst/>
              <a:cxnLst/>
              <a:rect r="r" b="b" t="t" l="l"/>
              <a:pathLst>
                <a:path h="504831" w="959207">
                  <a:moveTo>
                    <a:pt x="0" y="0"/>
                  </a:moveTo>
                  <a:lnTo>
                    <a:pt x="959207" y="0"/>
                  </a:lnTo>
                  <a:lnTo>
                    <a:pt x="959207" y="504831"/>
                  </a:lnTo>
                  <a:lnTo>
                    <a:pt x="0" y="504831"/>
                  </a:lnTo>
                  <a:close/>
                </a:path>
              </a:pathLst>
            </a:custGeom>
            <a:blipFill>
              <a:blip r:embed="rId3"/>
              <a:stretch>
                <a:fillRect l="0" t="-13220" r="0" b="-13220"/>
              </a:stretch>
            </a:blipFill>
            <a:ln cap="sq">
              <a:noFill/>
              <a:prstDash val="solid"/>
              <a:miter/>
            </a:ln>
          </p:spPr>
        </p:sp>
      </p:grpSp>
      <p:grpSp>
        <p:nvGrpSpPr>
          <p:cNvPr name="Group 15" id="15"/>
          <p:cNvGrpSpPr/>
          <p:nvPr/>
        </p:nvGrpSpPr>
        <p:grpSpPr>
          <a:xfrm rot="0">
            <a:off x="7812918" y="4255205"/>
            <a:ext cx="2662165" cy="2662165"/>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17" id="17"/>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TextBox 18" id="18"/>
          <p:cNvSpPr txBox="true"/>
          <p:nvPr/>
        </p:nvSpPr>
        <p:spPr>
          <a:xfrm rot="0">
            <a:off x="1028700" y="811861"/>
            <a:ext cx="16230600" cy="1365186"/>
          </a:xfrm>
          <a:prstGeom prst="rect">
            <a:avLst/>
          </a:prstGeom>
        </p:spPr>
        <p:txBody>
          <a:bodyPr anchor="t" rtlCol="false" tIns="0" lIns="0" bIns="0" rIns="0">
            <a:spAutoFit/>
          </a:bodyPr>
          <a:lstStyle/>
          <a:p>
            <a:pPr algn="ctr" marL="0" indent="0" lvl="0">
              <a:lnSpc>
                <a:spcPts val="5296"/>
              </a:lnSpc>
            </a:pPr>
            <a:r>
              <a:rPr lang="en-US" sz="4996" spc="184">
                <a:solidFill>
                  <a:srgbClr val="FFFFFF"/>
                </a:solidFill>
                <a:latin typeface="Londrina Solid"/>
                <a:ea typeface="Londrina Solid"/>
                <a:cs typeface="Londrina Solid"/>
                <a:sym typeface="Londrina Solid"/>
              </a:rPr>
              <a:t>Je wilt je oranje outfit kiezen voor Koningsdag. Ga je helemaal oranje van top tot teen of houd je het subtiel?</a:t>
            </a:r>
          </a:p>
        </p:txBody>
      </p:sp>
      <p:sp>
        <p:nvSpPr>
          <p:cNvPr name="TextBox 19" id="19"/>
          <p:cNvSpPr txBox="true"/>
          <p:nvPr/>
        </p:nvSpPr>
        <p:spPr>
          <a:xfrm rot="0">
            <a:off x="1290734" y="8521956"/>
            <a:ext cx="7281918"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 HELEMAAL ORANJE</a:t>
            </a:r>
          </a:p>
        </p:txBody>
      </p:sp>
      <p:sp>
        <p:nvSpPr>
          <p:cNvPr name="TextBox 20" id="20"/>
          <p:cNvSpPr txBox="true"/>
          <p:nvPr/>
        </p:nvSpPr>
        <p:spPr>
          <a:xfrm rot="0">
            <a:off x="9729009" y="8521956"/>
            <a:ext cx="7268732"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 SUBTIEL</a:t>
            </a:r>
          </a:p>
        </p:txBody>
      </p:sp>
      <p:sp>
        <p:nvSpPr>
          <p:cNvPr name="TextBox 21" id="21"/>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grpSp>
        <p:nvGrpSpPr>
          <p:cNvPr name="Group 5" id="5"/>
          <p:cNvGrpSpPr/>
          <p:nvPr/>
        </p:nvGrpSpPr>
        <p:grpSpPr>
          <a:xfrm rot="0">
            <a:off x="1028700" y="8240818"/>
            <a:ext cx="7805987" cy="1316582"/>
            <a:chOff x="0" y="0"/>
            <a:chExt cx="7168950" cy="1209138"/>
          </a:xfrm>
        </p:grpSpPr>
        <p:sp>
          <p:nvSpPr>
            <p:cNvPr name="Freeform 6" id="6"/>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7" id="7"/>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grpSp>
        <p:nvGrpSpPr>
          <p:cNvPr name="Group 8" id="8"/>
          <p:cNvGrpSpPr/>
          <p:nvPr/>
        </p:nvGrpSpPr>
        <p:grpSpPr>
          <a:xfrm rot="0">
            <a:off x="9467449" y="8240818"/>
            <a:ext cx="7791851" cy="1316582"/>
            <a:chOff x="0" y="0"/>
            <a:chExt cx="7155968" cy="1209138"/>
          </a:xfrm>
        </p:grpSpPr>
        <p:sp>
          <p:nvSpPr>
            <p:cNvPr name="Freeform 9" id="9"/>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0" id="10"/>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grpSp>
        <p:nvGrpSpPr>
          <p:cNvPr name="Group 11" id="11"/>
          <p:cNvGrpSpPr/>
          <p:nvPr/>
        </p:nvGrpSpPr>
        <p:grpSpPr>
          <a:xfrm rot="0">
            <a:off x="1028700" y="3532142"/>
            <a:ext cx="7805987" cy="4108292"/>
            <a:chOff x="0" y="0"/>
            <a:chExt cx="959207" cy="504831"/>
          </a:xfrm>
        </p:grpSpPr>
        <p:sp>
          <p:nvSpPr>
            <p:cNvPr name="Freeform 12" id="12"/>
            <p:cNvSpPr/>
            <p:nvPr/>
          </p:nvSpPr>
          <p:spPr>
            <a:xfrm flipH="false" flipV="false" rot="0">
              <a:off x="0" y="0"/>
              <a:ext cx="959207" cy="504831"/>
            </a:xfrm>
            <a:custGeom>
              <a:avLst/>
              <a:gdLst/>
              <a:ahLst/>
              <a:cxnLst/>
              <a:rect r="r" b="b" t="t" l="l"/>
              <a:pathLst>
                <a:path h="504831" w="959207">
                  <a:moveTo>
                    <a:pt x="0" y="0"/>
                  </a:moveTo>
                  <a:lnTo>
                    <a:pt x="959207" y="0"/>
                  </a:lnTo>
                  <a:lnTo>
                    <a:pt x="959207" y="504831"/>
                  </a:lnTo>
                  <a:lnTo>
                    <a:pt x="0" y="504831"/>
                  </a:lnTo>
                  <a:close/>
                </a:path>
              </a:pathLst>
            </a:custGeom>
            <a:blipFill>
              <a:blip r:embed="rId2"/>
              <a:stretch>
                <a:fillRect l="0" t="-13414" r="0" b="-13414"/>
              </a:stretch>
            </a:blipFill>
            <a:ln cap="sq">
              <a:noFill/>
              <a:prstDash val="solid"/>
              <a:miter/>
            </a:ln>
          </p:spPr>
        </p:sp>
      </p:grpSp>
      <p:grpSp>
        <p:nvGrpSpPr>
          <p:cNvPr name="Group 13" id="13"/>
          <p:cNvGrpSpPr/>
          <p:nvPr/>
        </p:nvGrpSpPr>
        <p:grpSpPr>
          <a:xfrm rot="0">
            <a:off x="9453313" y="3532142"/>
            <a:ext cx="7805987" cy="4108292"/>
            <a:chOff x="0" y="0"/>
            <a:chExt cx="959207" cy="504831"/>
          </a:xfrm>
        </p:grpSpPr>
        <p:sp>
          <p:nvSpPr>
            <p:cNvPr name="Freeform 14" id="14"/>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3"/>
              <a:stretch>
                <a:fillRect l="0" t="-13414" r="0" b="-13414"/>
              </a:stretch>
            </a:blipFill>
          </p:spPr>
        </p:sp>
      </p:grpSp>
      <p:grpSp>
        <p:nvGrpSpPr>
          <p:cNvPr name="Group 15" id="15"/>
          <p:cNvGrpSpPr/>
          <p:nvPr/>
        </p:nvGrpSpPr>
        <p:grpSpPr>
          <a:xfrm rot="0">
            <a:off x="7812918" y="4255205"/>
            <a:ext cx="2662165" cy="2662165"/>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17" id="17"/>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TextBox 18" id="18"/>
          <p:cNvSpPr txBox="true"/>
          <p:nvPr/>
        </p:nvSpPr>
        <p:spPr>
          <a:xfrm rot="0">
            <a:off x="1028700" y="823014"/>
            <a:ext cx="16230600" cy="1333354"/>
          </a:xfrm>
          <a:prstGeom prst="rect">
            <a:avLst/>
          </a:prstGeom>
        </p:spPr>
        <p:txBody>
          <a:bodyPr anchor="t" rtlCol="false" tIns="0" lIns="0" bIns="0" rIns="0">
            <a:spAutoFit/>
          </a:bodyPr>
          <a:lstStyle/>
          <a:p>
            <a:pPr algn="ctr" marL="0" indent="0" lvl="0">
              <a:lnSpc>
                <a:spcPts val="5102"/>
              </a:lnSpc>
            </a:pPr>
            <a:r>
              <a:rPr lang="en-US" sz="4813" spc="178">
                <a:solidFill>
                  <a:srgbClr val="FFFFFF"/>
                </a:solidFill>
                <a:latin typeface="Londrina Solid"/>
                <a:ea typeface="Londrina Solid"/>
                <a:cs typeface="Londrina Solid"/>
                <a:sym typeface="Londrina Solid"/>
              </a:rPr>
              <a:t>Het is Koningsdag! Sta je vroeg op om als eerste op de vrijmarkt te zijn, of slaap je lekker uit en ga je uitgerust de dag in?</a:t>
            </a:r>
          </a:p>
        </p:txBody>
      </p:sp>
      <p:sp>
        <p:nvSpPr>
          <p:cNvPr name="TextBox 19" id="19"/>
          <p:cNvSpPr txBox="true"/>
          <p:nvPr/>
        </p:nvSpPr>
        <p:spPr>
          <a:xfrm rot="0">
            <a:off x="1290734" y="8521956"/>
            <a:ext cx="7281918"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 VROEG OPSTAAN</a:t>
            </a:r>
          </a:p>
        </p:txBody>
      </p:sp>
      <p:sp>
        <p:nvSpPr>
          <p:cNvPr name="TextBox 20" id="20"/>
          <p:cNvSpPr txBox="true"/>
          <p:nvPr/>
        </p:nvSpPr>
        <p:spPr>
          <a:xfrm rot="0">
            <a:off x="9729009" y="8521956"/>
            <a:ext cx="7268732"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 UITSLAPEN</a:t>
            </a:r>
          </a:p>
        </p:txBody>
      </p:sp>
      <p:sp>
        <p:nvSpPr>
          <p:cNvPr name="TextBox 21" id="21"/>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sp>
        <p:nvSpPr>
          <p:cNvPr name="TextBox 5" id="5"/>
          <p:cNvSpPr txBox="true"/>
          <p:nvPr/>
        </p:nvSpPr>
        <p:spPr>
          <a:xfrm rot="0">
            <a:off x="1028700" y="811861"/>
            <a:ext cx="16230600" cy="1365186"/>
          </a:xfrm>
          <a:prstGeom prst="rect">
            <a:avLst/>
          </a:prstGeom>
        </p:spPr>
        <p:txBody>
          <a:bodyPr anchor="t" rtlCol="false" tIns="0" lIns="0" bIns="0" rIns="0">
            <a:spAutoFit/>
          </a:bodyPr>
          <a:lstStyle/>
          <a:p>
            <a:pPr algn="ctr" marL="0" indent="0" lvl="0">
              <a:lnSpc>
                <a:spcPts val="5296"/>
              </a:lnSpc>
            </a:pPr>
            <a:r>
              <a:rPr lang="en-US" sz="4996" spc="184">
                <a:solidFill>
                  <a:srgbClr val="FFFFFF"/>
                </a:solidFill>
                <a:latin typeface="Londrina Solid"/>
                <a:ea typeface="Londrina Solid"/>
                <a:cs typeface="Londrina Solid"/>
                <a:sym typeface="Londrina Solid"/>
              </a:rPr>
              <a:t>Je staat op de vrijmarkt. Ga je zelf spullen verkopen of loop je liever rond om te shoppen?</a:t>
            </a:r>
          </a:p>
        </p:txBody>
      </p:sp>
      <p:grpSp>
        <p:nvGrpSpPr>
          <p:cNvPr name="Group 6" id="6"/>
          <p:cNvGrpSpPr/>
          <p:nvPr/>
        </p:nvGrpSpPr>
        <p:grpSpPr>
          <a:xfrm rot="0">
            <a:off x="1028700" y="8240818"/>
            <a:ext cx="7805987" cy="1316582"/>
            <a:chOff x="0" y="0"/>
            <a:chExt cx="7168950" cy="1209138"/>
          </a:xfrm>
        </p:grpSpPr>
        <p:sp>
          <p:nvSpPr>
            <p:cNvPr name="Freeform 7" id="7"/>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8" id="8"/>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sp>
        <p:nvSpPr>
          <p:cNvPr name="TextBox 9" id="9"/>
          <p:cNvSpPr txBox="true"/>
          <p:nvPr/>
        </p:nvSpPr>
        <p:spPr>
          <a:xfrm rot="0">
            <a:off x="1290734" y="8521956"/>
            <a:ext cx="7281918"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ZELF VERKOPEN 💰</a:t>
            </a:r>
          </a:p>
        </p:txBody>
      </p:sp>
      <p:grpSp>
        <p:nvGrpSpPr>
          <p:cNvPr name="Group 10" id="10"/>
          <p:cNvGrpSpPr/>
          <p:nvPr/>
        </p:nvGrpSpPr>
        <p:grpSpPr>
          <a:xfrm rot="0">
            <a:off x="9467449" y="8240818"/>
            <a:ext cx="7791851" cy="1316582"/>
            <a:chOff x="0" y="0"/>
            <a:chExt cx="7155968" cy="1209138"/>
          </a:xfrm>
        </p:grpSpPr>
        <p:sp>
          <p:nvSpPr>
            <p:cNvPr name="Freeform 11" id="11"/>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2" id="12"/>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sp>
        <p:nvSpPr>
          <p:cNvPr name="TextBox 13" id="13"/>
          <p:cNvSpPr txBox="true"/>
          <p:nvPr/>
        </p:nvSpPr>
        <p:spPr>
          <a:xfrm rot="0">
            <a:off x="9729009" y="8521956"/>
            <a:ext cx="7268732"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ALLEEN SHOPPEN 🛍️</a:t>
            </a:r>
          </a:p>
        </p:txBody>
      </p:sp>
      <p:grpSp>
        <p:nvGrpSpPr>
          <p:cNvPr name="Group 14" id="14"/>
          <p:cNvGrpSpPr/>
          <p:nvPr/>
        </p:nvGrpSpPr>
        <p:grpSpPr>
          <a:xfrm rot="0">
            <a:off x="1028700" y="3532142"/>
            <a:ext cx="7805987" cy="4108292"/>
            <a:chOff x="0" y="0"/>
            <a:chExt cx="959207" cy="504831"/>
          </a:xfrm>
        </p:grpSpPr>
        <p:sp>
          <p:nvSpPr>
            <p:cNvPr name="Freeform 15" id="15"/>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2"/>
              <a:stretch>
                <a:fillRect l="0" t="-13295" r="0" b="-13295"/>
              </a:stretch>
            </a:blipFill>
          </p:spPr>
        </p:sp>
      </p:grpSp>
      <p:grpSp>
        <p:nvGrpSpPr>
          <p:cNvPr name="Group 16" id="16"/>
          <p:cNvGrpSpPr/>
          <p:nvPr/>
        </p:nvGrpSpPr>
        <p:grpSpPr>
          <a:xfrm rot="0">
            <a:off x="9453313" y="3532142"/>
            <a:ext cx="7805987" cy="4108292"/>
            <a:chOff x="0" y="0"/>
            <a:chExt cx="959207" cy="504831"/>
          </a:xfrm>
        </p:grpSpPr>
        <p:sp>
          <p:nvSpPr>
            <p:cNvPr name="Freeform 17" id="17"/>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3"/>
              <a:stretch>
                <a:fillRect l="0" t="-4151" r="0" b="-4151"/>
              </a:stretch>
            </a:blipFill>
          </p:spPr>
        </p:sp>
      </p:grpSp>
      <p:grpSp>
        <p:nvGrpSpPr>
          <p:cNvPr name="Group 18" id="18"/>
          <p:cNvGrpSpPr/>
          <p:nvPr/>
        </p:nvGrpSpPr>
        <p:grpSpPr>
          <a:xfrm rot="0">
            <a:off x="7812918" y="4255205"/>
            <a:ext cx="2662165" cy="2662165"/>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20" id="20"/>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TextBox 21" id="21"/>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EECE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31758"/>
            <a:chOff x="0" y="0"/>
            <a:chExt cx="4816593" cy="772150"/>
          </a:xfrm>
        </p:grpSpPr>
        <p:sp>
          <p:nvSpPr>
            <p:cNvPr name="Freeform 3" id="3"/>
            <p:cNvSpPr/>
            <p:nvPr/>
          </p:nvSpPr>
          <p:spPr>
            <a:xfrm flipH="false" flipV="false" rot="0">
              <a:off x="0" y="0"/>
              <a:ext cx="4816592" cy="772150"/>
            </a:xfrm>
            <a:custGeom>
              <a:avLst/>
              <a:gdLst/>
              <a:ahLst/>
              <a:cxnLst/>
              <a:rect r="r" b="b" t="t" l="l"/>
              <a:pathLst>
                <a:path h="772150" w="4816592">
                  <a:moveTo>
                    <a:pt x="0" y="0"/>
                  </a:moveTo>
                  <a:lnTo>
                    <a:pt x="4816592" y="0"/>
                  </a:lnTo>
                  <a:lnTo>
                    <a:pt x="4816592" y="772150"/>
                  </a:lnTo>
                  <a:lnTo>
                    <a:pt x="0" y="772150"/>
                  </a:lnTo>
                  <a:close/>
                </a:path>
              </a:pathLst>
            </a:custGeom>
            <a:solidFill>
              <a:srgbClr val="EF9A99"/>
            </a:solidFill>
          </p:spPr>
        </p:sp>
        <p:sp>
          <p:nvSpPr>
            <p:cNvPr name="TextBox 4" id="4"/>
            <p:cNvSpPr txBox="true"/>
            <p:nvPr/>
          </p:nvSpPr>
          <p:spPr>
            <a:xfrm>
              <a:off x="0" y="-9525"/>
              <a:ext cx="4816593" cy="781675"/>
            </a:xfrm>
            <a:prstGeom prst="rect">
              <a:avLst/>
            </a:prstGeom>
          </p:spPr>
          <p:txBody>
            <a:bodyPr anchor="ctr" rtlCol="false" tIns="50800" lIns="50800" bIns="50800" rIns="50800"/>
            <a:lstStyle/>
            <a:p>
              <a:pPr algn="ctr" marL="0" indent="0" lvl="0">
                <a:lnSpc>
                  <a:spcPts val="2399"/>
                </a:lnSpc>
              </a:pPr>
            </a:p>
          </p:txBody>
        </p:sp>
      </p:grpSp>
      <p:sp>
        <p:nvSpPr>
          <p:cNvPr name="TextBox 5" id="5"/>
          <p:cNvSpPr txBox="true"/>
          <p:nvPr/>
        </p:nvSpPr>
        <p:spPr>
          <a:xfrm rot="0">
            <a:off x="1028700" y="811861"/>
            <a:ext cx="16230600" cy="1365186"/>
          </a:xfrm>
          <a:prstGeom prst="rect">
            <a:avLst/>
          </a:prstGeom>
        </p:spPr>
        <p:txBody>
          <a:bodyPr anchor="t" rtlCol="false" tIns="0" lIns="0" bIns="0" rIns="0">
            <a:spAutoFit/>
          </a:bodyPr>
          <a:lstStyle/>
          <a:p>
            <a:pPr algn="ctr" marL="0" indent="0" lvl="0">
              <a:lnSpc>
                <a:spcPts val="5296"/>
              </a:lnSpc>
            </a:pPr>
            <a:r>
              <a:rPr lang="en-US" sz="4996" spc="184">
                <a:solidFill>
                  <a:srgbClr val="FFFFFF"/>
                </a:solidFill>
                <a:latin typeface="Londrina Solid"/>
                <a:ea typeface="Londrina Solid"/>
                <a:cs typeface="Londrina Solid"/>
                <a:sym typeface="Londrina Solid"/>
              </a:rPr>
              <a:t>Je kunt meedoen aan de Koningsspelen of juist langs de kant staan aanmoedigen – wat kies jij?</a:t>
            </a:r>
          </a:p>
        </p:txBody>
      </p:sp>
      <p:grpSp>
        <p:nvGrpSpPr>
          <p:cNvPr name="Group 6" id="6"/>
          <p:cNvGrpSpPr/>
          <p:nvPr/>
        </p:nvGrpSpPr>
        <p:grpSpPr>
          <a:xfrm rot="0">
            <a:off x="1028700" y="8240818"/>
            <a:ext cx="7805987" cy="1316582"/>
            <a:chOff x="0" y="0"/>
            <a:chExt cx="7168950" cy="1209138"/>
          </a:xfrm>
        </p:grpSpPr>
        <p:sp>
          <p:nvSpPr>
            <p:cNvPr name="Freeform 7" id="7"/>
            <p:cNvSpPr/>
            <p:nvPr/>
          </p:nvSpPr>
          <p:spPr>
            <a:xfrm flipH="false" flipV="false" rot="0">
              <a:off x="0" y="0"/>
              <a:ext cx="7168950" cy="1209138"/>
            </a:xfrm>
            <a:custGeom>
              <a:avLst/>
              <a:gdLst/>
              <a:ahLst/>
              <a:cxnLst/>
              <a:rect r="r" b="b" t="t" l="l"/>
              <a:pathLst>
                <a:path h="1209138" w="7168950">
                  <a:moveTo>
                    <a:pt x="31737" y="0"/>
                  </a:moveTo>
                  <a:lnTo>
                    <a:pt x="7137212" y="0"/>
                  </a:lnTo>
                  <a:cubicBezTo>
                    <a:pt x="7154741" y="0"/>
                    <a:pt x="7168950" y="14209"/>
                    <a:pt x="7168950" y="31737"/>
                  </a:cubicBezTo>
                  <a:lnTo>
                    <a:pt x="7168950" y="1177400"/>
                  </a:lnTo>
                  <a:cubicBezTo>
                    <a:pt x="7168950" y="1185818"/>
                    <a:pt x="7165606" y="1193890"/>
                    <a:pt x="7159654" y="1199842"/>
                  </a:cubicBezTo>
                  <a:cubicBezTo>
                    <a:pt x="7153702" y="1205794"/>
                    <a:pt x="7145630" y="1209138"/>
                    <a:pt x="7137212" y="1209138"/>
                  </a:cubicBezTo>
                  <a:lnTo>
                    <a:pt x="31737" y="1209138"/>
                  </a:lnTo>
                  <a:cubicBezTo>
                    <a:pt x="14209" y="1209138"/>
                    <a:pt x="0" y="1194929"/>
                    <a:pt x="0" y="1177400"/>
                  </a:cubicBezTo>
                  <a:lnTo>
                    <a:pt x="0" y="31737"/>
                  </a:lnTo>
                  <a:cubicBezTo>
                    <a:pt x="0" y="14209"/>
                    <a:pt x="14209" y="0"/>
                    <a:pt x="31737" y="0"/>
                  </a:cubicBezTo>
                  <a:close/>
                </a:path>
              </a:pathLst>
            </a:custGeom>
            <a:solidFill>
              <a:srgbClr val="FFFFFF"/>
            </a:solidFill>
            <a:ln w="28575" cap="rnd">
              <a:solidFill>
                <a:srgbClr val="231915"/>
              </a:solidFill>
              <a:prstDash val="solid"/>
              <a:round/>
            </a:ln>
          </p:spPr>
        </p:sp>
        <p:sp>
          <p:nvSpPr>
            <p:cNvPr name="TextBox 8" id="8"/>
            <p:cNvSpPr txBox="true"/>
            <p:nvPr/>
          </p:nvSpPr>
          <p:spPr>
            <a:xfrm>
              <a:off x="0" y="-66675"/>
              <a:ext cx="7168950" cy="1275813"/>
            </a:xfrm>
            <a:prstGeom prst="rect">
              <a:avLst/>
            </a:prstGeom>
          </p:spPr>
          <p:txBody>
            <a:bodyPr anchor="ctr" rtlCol="false" tIns="28258" lIns="28258" bIns="28258" rIns="28258"/>
            <a:lstStyle/>
            <a:p>
              <a:pPr algn="ctr" marL="0" indent="0" lvl="0">
                <a:lnSpc>
                  <a:spcPts val="1675"/>
                </a:lnSpc>
              </a:pPr>
            </a:p>
          </p:txBody>
        </p:sp>
      </p:grpSp>
      <p:sp>
        <p:nvSpPr>
          <p:cNvPr name="TextBox 9" id="9"/>
          <p:cNvSpPr txBox="true"/>
          <p:nvPr/>
        </p:nvSpPr>
        <p:spPr>
          <a:xfrm rot="0">
            <a:off x="1290734" y="8521956"/>
            <a:ext cx="7281918"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 MEEDOEN</a:t>
            </a:r>
          </a:p>
        </p:txBody>
      </p:sp>
      <p:grpSp>
        <p:nvGrpSpPr>
          <p:cNvPr name="Group 10" id="10"/>
          <p:cNvGrpSpPr/>
          <p:nvPr/>
        </p:nvGrpSpPr>
        <p:grpSpPr>
          <a:xfrm rot="0">
            <a:off x="9467449" y="8240818"/>
            <a:ext cx="7791851" cy="1316582"/>
            <a:chOff x="0" y="0"/>
            <a:chExt cx="7155968" cy="1209138"/>
          </a:xfrm>
        </p:grpSpPr>
        <p:sp>
          <p:nvSpPr>
            <p:cNvPr name="Freeform 11" id="11"/>
            <p:cNvSpPr/>
            <p:nvPr/>
          </p:nvSpPr>
          <p:spPr>
            <a:xfrm flipH="false" flipV="false" rot="0">
              <a:off x="0" y="0"/>
              <a:ext cx="7155968" cy="1209138"/>
            </a:xfrm>
            <a:custGeom>
              <a:avLst/>
              <a:gdLst/>
              <a:ahLst/>
              <a:cxnLst/>
              <a:rect r="r" b="b" t="t" l="l"/>
              <a:pathLst>
                <a:path h="1209138" w="7155968">
                  <a:moveTo>
                    <a:pt x="31795" y="0"/>
                  </a:moveTo>
                  <a:lnTo>
                    <a:pt x="7124173" y="0"/>
                  </a:lnTo>
                  <a:cubicBezTo>
                    <a:pt x="7141733" y="0"/>
                    <a:pt x="7155968" y="14235"/>
                    <a:pt x="7155968" y="31795"/>
                  </a:cubicBezTo>
                  <a:lnTo>
                    <a:pt x="7155968" y="1177343"/>
                  </a:lnTo>
                  <a:cubicBezTo>
                    <a:pt x="7155968" y="1194903"/>
                    <a:pt x="7141733" y="1209138"/>
                    <a:pt x="7124173" y="1209138"/>
                  </a:cubicBezTo>
                  <a:lnTo>
                    <a:pt x="31795" y="1209138"/>
                  </a:lnTo>
                  <a:cubicBezTo>
                    <a:pt x="14235" y="1209138"/>
                    <a:pt x="0" y="1194903"/>
                    <a:pt x="0" y="1177343"/>
                  </a:cubicBezTo>
                  <a:lnTo>
                    <a:pt x="0" y="31795"/>
                  </a:lnTo>
                  <a:cubicBezTo>
                    <a:pt x="0" y="14235"/>
                    <a:pt x="14235" y="0"/>
                    <a:pt x="31795" y="0"/>
                  </a:cubicBezTo>
                  <a:close/>
                </a:path>
              </a:pathLst>
            </a:custGeom>
            <a:solidFill>
              <a:srgbClr val="FFFFFF"/>
            </a:solidFill>
            <a:ln w="28575" cap="rnd">
              <a:solidFill>
                <a:srgbClr val="231915"/>
              </a:solidFill>
              <a:prstDash val="solid"/>
              <a:round/>
            </a:ln>
          </p:spPr>
        </p:sp>
        <p:sp>
          <p:nvSpPr>
            <p:cNvPr name="TextBox 12" id="12"/>
            <p:cNvSpPr txBox="true"/>
            <p:nvPr/>
          </p:nvSpPr>
          <p:spPr>
            <a:xfrm>
              <a:off x="0" y="-66675"/>
              <a:ext cx="7155968" cy="1275813"/>
            </a:xfrm>
            <a:prstGeom prst="rect">
              <a:avLst/>
            </a:prstGeom>
          </p:spPr>
          <p:txBody>
            <a:bodyPr anchor="ctr" rtlCol="false" tIns="28258" lIns="28258" bIns="28258" rIns="28258"/>
            <a:lstStyle/>
            <a:p>
              <a:pPr algn="ctr" marL="0" indent="0" lvl="0">
                <a:lnSpc>
                  <a:spcPts val="1675"/>
                </a:lnSpc>
              </a:pPr>
            </a:p>
          </p:txBody>
        </p:sp>
      </p:grpSp>
      <p:sp>
        <p:nvSpPr>
          <p:cNvPr name="TextBox 13" id="13"/>
          <p:cNvSpPr txBox="true"/>
          <p:nvPr/>
        </p:nvSpPr>
        <p:spPr>
          <a:xfrm rot="0">
            <a:off x="9729009" y="8521956"/>
            <a:ext cx="7268732" cy="830505"/>
          </a:xfrm>
          <a:prstGeom prst="rect">
            <a:avLst/>
          </a:prstGeom>
        </p:spPr>
        <p:txBody>
          <a:bodyPr anchor="t" rtlCol="false" tIns="0" lIns="0" bIns="0" rIns="0">
            <a:spAutoFit/>
          </a:bodyPr>
          <a:lstStyle/>
          <a:p>
            <a:pPr algn="ctr" marL="0" indent="0" lvl="0">
              <a:lnSpc>
                <a:spcPts val="6355"/>
              </a:lnSpc>
            </a:pPr>
            <a:r>
              <a:rPr lang="en-US" b="true" sz="5995" spc="221">
                <a:solidFill>
                  <a:srgbClr val="231915"/>
                </a:solidFill>
                <a:latin typeface="Londrina Solid Heavy"/>
                <a:ea typeface="Londrina Solid Heavy"/>
                <a:cs typeface="Londrina Solid Heavy"/>
                <a:sym typeface="Londrina Solid Heavy"/>
              </a:rPr>
              <a:t>👏 TOEKIJKEN</a:t>
            </a:r>
          </a:p>
        </p:txBody>
      </p:sp>
      <p:grpSp>
        <p:nvGrpSpPr>
          <p:cNvPr name="Group 14" id="14"/>
          <p:cNvGrpSpPr/>
          <p:nvPr/>
        </p:nvGrpSpPr>
        <p:grpSpPr>
          <a:xfrm rot="0">
            <a:off x="1028700" y="3532142"/>
            <a:ext cx="7805987" cy="4108292"/>
            <a:chOff x="0" y="0"/>
            <a:chExt cx="959207" cy="504831"/>
          </a:xfrm>
        </p:grpSpPr>
        <p:sp>
          <p:nvSpPr>
            <p:cNvPr name="Freeform 15" id="15"/>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2"/>
              <a:stretch>
                <a:fillRect l="0" t="-4151" r="0" b="-4151"/>
              </a:stretch>
            </a:blipFill>
          </p:spPr>
        </p:sp>
      </p:grpSp>
      <p:grpSp>
        <p:nvGrpSpPr>
          <p:cNvPr name="Group 16" id="16"/>
          <p:cNvGrpSpPr/>
          <p:nvPr/>
        </p:nvGrpSpPr>
        <p:grpSpPr>
          <a:xfrm rot="0">
            <a:off x="9453313" y="3532142"/>
            <a:ext cx="7805987" cy="4108292"/>
            <a:chOff x="0" y="0"/>
            <a:chExt cx="959207" cy="504831"/>
          </a:xfrm>
        </p:grpSpPr>
        <p:sp>
          <p:nvSpPr>
            <p:cNvPr name="Freeform 17" id="17"/>
            <p:cNvSpPr/>
            <p:nvPr/>
          </p:nvSpPr>
          <p:spPr>
            <a:xfrm flipH="false" flipV="false" rot="0">
              <a:off x="0" y="0"/>
              <a:ext cx="959207" cy="504831"/>
            </a:xfrm>
            <a:custGeom>
              <a:avLst/>
              <a:gdLst/>
              <a:ahLst/>
              <a:cxnLst/>
              <a:rect r="r" b="b" t="t" l="l"/>
              <a:pathLst>
                <a:path h="504831" w="959207">
                  <a:moveTo>
                    <a:pt x="45622" y="0"/>
                  </a:moveTo>
                  <a:lnTo>
                    <a:pt x="913585" y="0"/>
                  </a:lnTo>
                  <a:cubicBezTo>
                    <a:pt x="925684" y="0"/>
                    <a:pt x="937289" y="4807"/>
                    <a:pt x="945845" y="13363"/>
                  </a:cubicBezTo>
                  <a:cubicBezTo>
                    <a:pt x="954400" y="21918"/>
                    <a:pt x="959207" y="33523"/>
                    <a:pt x="959207" y="45622"/>
                  </a:cubicBezTo>
                  <a:lnTo>
                    <a:pt x="959207" y="459208"/>
                  </a:lnTo>
                  <a:cubicBezTo>
                    <a:pt x="959207" y="484405"/>
                    <a:pt x="938781" y="504831"/>
                    <a:pt x="913585" y="504831"/>
                  </a:cubicBezTo>
                  <a:lnTo>
                    <a:pt x="45622" y="504831"/>
                  </a:lnTo>
                  <a:cubicBezTo>
                    <a:pt x="33523" y="504831"/>
                    <a:pt x="21918" y="500024"/>
                    <a:pt x="13363" y="491468"/>
                  </a:cubicBezTo>
                  <a:cubicBezTo>
                    <a:pt x="4807" y="482912"/>
                    <a:pt x="0" y="471308"/>
                    <a:pt x="0" y="459208"/>
                  </a:cubicBezTo>
                  <a:lnTo>
                    <a:pt x="0" y="45622"/>
                  </a:lnTo>
                  <a:cubicBezTo>
                    <a:pt x="0" y="33523"/>
                    <a:pt x="4807" y="21918"/>
                    <a:pt x="13363" y="13363"/>
                  </a:cubicBezTo>
                  <a:cubicBezTo>
                    <a:pt x="21918" y="4807"/>
                    <a:pt x="33523" y="0"/>
                    <a:pt x="45622" y="0"/>
                  </a:cubicBezTo>
                  <a:close/>
                </a:path>
              </a:pathLst>
            </a:custGeom>
            <a:blipFill>
              <a:blip r:embed="rId3"/>
              <a:stretch>
                <a:fillRect l="0" t="-4151" r="0" b="-4151"/>
              </a:stretch>
            </a:blipFill>
          </p:spPr>
        </p:sp>
      </p:grpSp>
      <p:grpSp>
        <p:nvGrpSpPr>
          <p:cNvPr name="Group 18" id="18"/>
          <p:cNvGrpSpPr/>
          <p:nvPr/>
        </p:nvGrpSpPr>
        <p:grpSpPr>
          <a:xfrm rot="0">
            <a:off x="7812918" y="4255205"/>
            <a:ext cx="2662165" cy="2662165"/>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EF9A99"/>
            </a:solidFill>
          </p:spPr>
        </p:sp>
        <p:sp>
          <p:nvSpPr>
            <p:cNvPr name="TextBox 20" id="20"/>
            <p:cNvSpPr txBox="true"/>
            <p:nvPr/>
          </p:nvSpPr>
          <p:spPr>
            <a:xfrm>
              <a:off x="152400" y="114300"/>
              <a:ext cx="508000" cy="546100"/>
            </a:xfrm>
            <a:prstGeom prst="rect">
              <a:avLst/>
            </a:prstGeom>
          </p:spPr>
          <p:txBody>
            <a:bodyPr anchor="ctr" rtlCol="false" tIns="50800" lIns="50800" bIns="50800" rIns="50800"/>
            <a:lstStyle/>
            <a:p>
              <a:pPr algn="ctr" marL="0" indent="0" lvl="0">
                <a:lnSpc>
                  <a:spcPts val="2659"/>
                </a:lnSpc>
              </a:pPr>
            </a:p>
          </p:txBody>
        </p:sp>
      </p:grpSp>
      <p:sp>
        <p:nvSpPr>
          <p:cNvPr name="TextBox 21" id="21"/>
          <p:cNvSpPr txBox="true"/>
          <p:nvPr/>
        </p:nvSpPr>
        <p:spPr>
          <a:xfrm rot="0">
            <a:off x="7940756" y="4177574"/>
            <a:ext cx="2406488" cy="2169127"/>
          </a:xfrm>
          <a:prstGeom prst="rect">
            <a:avLst/>
          </a:prstGeom>
        </p:spPr>
        <p:txBody>
          <a:bodyPr anchor="t" rtlCol="false" tIns="0" lIns="0" bIns="0" rIns="0">
            <a:spAutoFit/>
          </a:bodyPr>
          <a:lstStyle/>
          <a:p>
            <a:pPr algn="ctr" marL="0" indent="0" lvl="0">
              <a:lnSpc>
                <a:spcPts val="18686"/>
              </a:lnSpc>
            </a:pPr>
            <a:r>
              <a:rPr lang="en-US" sz="9992">
                <a:solidFill>
                  <a:srgbClr val="FFFFFF"/>
                </a:solidFill>
                <a:latin typeface="Londrina Solid"/>
                <a:ea typeface="Londrina Solid"/>
                <a:cs typeface="Londrina Solid"/>
                <a:sym typeface="Londrina Solid"/>
              </a:rPr>
              <a:t>OF</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DAHFvjjek5U</dc:identifier>
  <dcterms:modified xsi:type="dcterms:W3CDTF">2011-08-01T06:04:30Z</dcterms:modified>
  <cp:revision>1</cp:revision>
  <dc:title>Dit of dat spel Koningsdag - Juf Dominique.nl </dc:title>
</cp:coreProperties>
</file>